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4"/>
  </p:sldMasterIdLst>
  <p:sldIdLst>
    <p:sldId id="256" r:id="rId5"/>
    <p:sldId id="257" r:id="rId6"/>
    <p:sldId id="258" r:id="rId7"/>
    <p:sldId id="259" r:id="rId8"/>
    <p:sldId id="260" r:id="rId9"/>
    <p:sldId id="278" r:id="rId10"/>
    <p:sldId id="279" r:id="rId11"/>
    <p:sldId id="283" r:id="rId12"/>
    <p:sldId id="284" r:id="rId13"/>
    <p:sldId id="264" r:id="rId14"/>
    <p:sldId id="273" r:id="rId15"/>
    <p:sldId id="261" r:id="rId16"/>
    <p:sldId id="262" r:id="rId17"/>
    <p:sldId id="263" r:id="rId18"/>
    <p:sldId id="265" r:id="rId19"/>
    <p:sldId id="266" r:id="rId20"/>
    <p:sldId id="267" r:id="rId21"/>
    <p:sldId id="271" r:id="rId22"/>
    <p:sldId id="268" r:id="rId23"/>
    <p:sldId id="274" r:id="rId24"/>
    <p:sldId id="270" r:id="rId25"/>
    <p:sldId id="269" r:id="rId26"/>
    <p:sldId id="282" r:id="rId27"/>
    <p:sldId id="272" r:id="rId28"/>
    <p:sldId id="276" r:id="rId29"/>
    <p:sldId id="281" r:id="rId30"/>
    <p:sldId id="27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586E22-11E1-4701-97EC-CDB0D08F9C5B}" v="3" dt="2022-07-14T14:06:34.366"/>
    <p1510:client id="{33B3080A-FA4F-42DF-BC79-ACFFFD5F542F}" v="214" dt="2022-07-14T20:20:26.351"/>
    <p1510:client id="{3946F7AA-6428-4725-BFE4-59E3E5712F5D}" v="1501" dt="2022-07-14T19:04:25.575"/>
    <p1510:client id="{6E32C390-C11B-488F-8EE9-0A2C841E563A}" v="38" dt="2022-07-14T18:42:18.739"/>
    <p1510:client id="{DE29047A-4514-487A-A52B-9540AC73211D}" v="2" dt="2022-07-16T21:53:59.502"/>
    <p1510:client id="{E9CE7EDB-4D0B-4584-A2A0-BE7D9E87B715}" v="76" dt="2022-07-14T17:44:25.718"/>
    <p1510:client id="{F5E281DF-5730-4A45-9605-495ABD7B86EE}" v="29" dt="2022-07-14T14:09:02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>
        <p:scale>
          <a:sx n="59" d="100"/>
          <a:sy n="59" d="100"/>
        </p:scale>
        <p:origin x="10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AVARRELLA ANTONIO" userId="S::s1102491@studenti.univpm.it::6e866e10-9e7f-464c-818b-aabd99cf00f8" providerId="AD" clId="Web-{DE29047A-4514-487A-A52B-9540AC73211D}"/>
    <pc:docChg chg="modSld">
      <pc:chgData name="CIAVARRELLA ANTONIO" userId="S::s1102491@studenti.univpm.it::6e866e10-9e7f-464c-818b-aabd99cf00f8" providerId="AD" clId="Web-{DE29047A-4514-487A-A52B-9540AC73211D}" dt="2022-07-16T21:53:59.502" v="1" actId="20577"/>
      <pc:docMkLst>
        <pc:docMk/>
      </pc:docMkLst>
      <pc:sldChg chg="modSp">
        <pc:chgData name="CIAVARRELLA ANTONIO" userId="S::s1102491@studenti.univpm.it::6e866e10-9e7f-464c-818b-aabd99cf00f8" providerId="AD" clId="Web-{DE29047A-4514-487A-A52B-9540AC73211D}" dt="2022-07-16T21:53:59.502" v="1" actId="20577"/>
        <pc:sldMkLst>
          <pc:docMk/>
          <pc:sldMk cId="435572524" sldId="256"/>
        </pc:sldMkLst>
        <pc:spChg chg="mod">
          <ac:chgData name="CIAVARRELLA ANTONIO" userId="S::s1102491@studenti.univpm.it::6e866e10-9e7f-464c-818b-aabd99cf00f8" providerId="AD" clId="Web-{DE29047A-4514-487A-A52B-9540AC73211D}" dt="2022-07-16T21:53:59.502" v="1" actId="20577"/>
          <ac:spMkLst>
            <pc:docMk/>
            <pc:sldMk cId="435572524" sldId="256"/>
            <ac:spMk id="6" creationId="{E663EB18-3FF6-4929-CE9E-FBDB485797D2}"/>
          </ac:spMkLst>
        </pc:spChg>
      </pc:sldChg>
    </pc:docChg>
  </pc:docChgLst>
  <pc:docChgLst>
    <pc:chgData name="CIAVARRELLA ANTONIO" userId="S::s1102491@studenti.univpm.it::6e866e10-9e7f-464c-818b-aabd99cf00f8" providerId="AD" clId="Web-{F5E281DF-5730-4A45-9605-495ABD7B86EE}"/>
    <pc:docChg chg="modSld">
      <pc:chgData name="CIAVARRELLA ANTONIO" userId="S::s1102491@studenti.univpm.it::6e866e10-9e7f-464c-818b-aabd99cf00f8" providerId="AD" clId="Web-{F5E281DF-5730-4A45-9605-495ABD7B86EE}" dt="2022-07-14T14:09:02.177" v="8" actId="1076"/>
      <pc:docMkLst>
        <pc:docMk/>
      </pc:docMkLst>
      <pc:sldChg chg="modSp">
        <pc:chgData name="CIAVARRELLA ANTONIO" userId="S::s1102491@studenti.univpm.it::6e866e10-9e7f-464c-818b-aabd99cf00f8" providerId="AD" clId="Web-{F5E281DF-5730-4A45-9605-495ABD7B86EE}" dt="2022-07-14T14:09:02.177" v="8" actId="1076"/>
        <pc:sldMkLst>
          <pc:docMk/>
          <pc:sldMk cId="435572524" sldId="256"/>
        </pc:sldMkLst>
        <pc:spChg chg="mod">
          <ac:chgData name="CIAVARRELLA ANTONIO" userId="S::s1102491@studenti.univpm.it::6e866e10-9e7f-464c-818b-aabd99cf00f8" providerId="AD" clId="Web-{F5E281DF-5730-4A45-9605-495ABD7B86EE}" dt="2022-07-14T14:09:02.177" v="8" actId="1076"/>
          <ac:spMkLst>
            <pc:docMk/>
            <pc:sldMk cId="435572524" sldId="256"/>
            <ac:spMk id="6" creationId="{E663EB18-3FF6-4929-CE9E-FBDB485797D2}"/>
          </ac:spMkLst>
        </pc:spChg>
      </pc:sldChg>
    </pc:docChg>
  </pc:docChgLst>
  <pc:docChgLst>
    <pc:chgData name="CIAVARRELLA ANTONIO" userId="S::s1102491@studenti.univpm.it::6e866e10-9e7f-464c-818b-aabd99cf00f8" providerId="AD" clId="Web-{26586E22-11E1-4701-97EC-CDB0D08F9C5B}"/>
    <pc:docChg chg="addSld modSld">
      <pc:chgData name="CIAVARRELLA ANTONIO" userId="S::s1102491@studenti.univpm.it::6e866e10-9e7f-464c-818b-aabd99cf00f8" providerId="AD" clId="Web-{26586E22-11E1-4701-97EC-CDB0D08F9C5B}" dt="2022-07-14T14:06:34.366" v="2" actId="1076"/>
      <pc:docMkLst>
        <pc:docMk/>
      </pc:docMkLst>
      <pc:sldChg chg="modSp">
        <pc:chgData name="CIAVARRELLA ANTONIO" userId="S::s1102491@studenti.univpm.it::6e866e10-9e7f-464c-818b-aabd99cf00f8" providerId="AD" clId="Web-{26586E22-11E1-4701-97EC-CDB0D08F9C5B}" dt="2022-07-14T14:06:34.366" v="2" actId="1076"/>
        <pc:sldMkLst>
          <pc:docMk/>
          <pc:sldMk cId="435572524" sldId="256"/>
        </pc:sldMkLst>
        <pc:spChg chg="mod">
          <ac:chgData name="CIAVARRELLA ANTONIO" userId="S::s1102491@studenti.univpm.it::6e866e10-9e7f-464c-818b-aabd99cf00f8" providerId="AD" clId="Web-{26586E22-11E1-4701-97EC-CDB0D08F9C5B}" dt="2022-07-14T14:06:34.366" v="2" actId="1076"/>
          <ac:spMkLst>
            <pc:docMk/>
            <pc:sldMk cId="435572524" sldId="256"/>
            <ac:spMk id="8" creationId="{7CAC6796-1062-7059-4B49-4005D63C5E12}"/>
          </ac:spMkLst>
        </pc:spChg>
        <pc:picChg chg="mod">
          <ac:chgData name="CIAVARRELLA ANTONIO" userId="S::s1102491@studenti.univpm.it::6e866e10-9e7f-464c-818b-aabd99cf00f8" providerId="AD" clId="Web-{26586E22-11E1-4701-97EC-CDB0D08F9C5B}" dt="2022-07-14T14:06:30.866" v="1" actId="1076"/>
          <ac:picMkLst>
            <pc:docMk/>
            <pc:sldMk cId="435572524" sldId="256"/>
            <ac:picMk id="5" creationId="{27849C09-6385-B777-CA3C-4476DAA95F85}"/>
          </ac:picMkLst>
        </pc:picChg>
      </pc:sldChg>
      <pc:sldChg chg="new">
        <pc:chgData name="CIAVARRELLA ANTONIO" userId="S::s1102491@studenti.univpm.it::6e866e10-9e7f-464c-818b-aabd99cf00f8" providerId="AD" clId="Web-{26586E22-11E1-4701-97EC-CDB0D08F9C5B}" dt="2022-07-14T14:06:24.054" v="0"/>
        <pc:sldMkLst>
          <pc:docMk/>
          <pc:sldMk cId="2698894811" sldId="257"/>
        </pc:sldMkLst>
      </pc:sldChg>
    </pc:docChg>
  </pc:docChgLst>
  <pc:docChgLst>
    <pc:chgData name="CIAVARRELLA ANTONIO" userId="S::s1102491@studenti.univpm.it::6e866e10-9e7f-464c-818b-aabd99cf00f8" providerId="AD" clId="Web-{33B3080A-FA4F-42DF-BC79-ACFFFD5F542F}"/>
    <pc:docChg chg="addSld delSld modSld modMainMaster">
      <pc:chgData name="CIAVARRELLA ANTONIO" userId="S::s1102491@studenti.univpm.it::6e866e10-9e7f-464c-818b-aabd99cf00f8" providerId="AD" clId="Web-{33B3080A-FA4F-42DF-BC79-ACFFFD5F542F}" dt="2022-07-14T20:20:24.648" v="137" actId="20577"/>
      <pc:docMkLst>
        <pc:docMk/>
      </pc:docMkLst>
      <pc:sldChg chg="addSp modSp">
        <pc:chgData name="CIAVARRELLA ANTONIO" userId="S::s1102491@studenti.univpm.it::6e866e10-9e7f-464c-818b-aabd99cf00f8" providerId="AD" clId="Web-{33B3080A-FA4F-42DF-BC79-ACFFFD5F542F}" dt="2022-07-14T20:19:44.209" v="130" actId="1076"/>
        <pc:sldMkLst>
          <pc:docMk/>
          <pc:sldMk cId="435572524" sldId="256"/>
        </pc:sldMkLst>
        <pc:spChg chg="add mod">
          <ac:chgData name="CIAVARRELLA ANTONIO" userId="S::s1102491@studenti.univpm.it::6e866e10-9e7f-464c-818b-aabd99cf00f8" providerId="AD" clId="Web-{33B3080A-FA4F-42DF-BC79-ACFFFD5F542F}" dt="2022-07-14T20:18:59.396" v="124"/>
          <ac:spMkLst>
            <pc:docMk/>
            <pc:sldMk cId="435572524" sldId="256"/>
            <ac:spMk id="2" creationId="{DBBB5357-4741-F047-E168-B75B540873BB}"/>
          </ac:spMkLst>
        </pc:spChg>
        <pc:spChg chg="mod">
          <ac:chgData name="CIAVARRELLA ANTONIO" userId="S::s1102491@studenti.univpm.it::6e866e10-9e7f-464c-818b-aabd99cf00f8" providerId="AD" clId="Web-{33B3080A-FA4F-42DF-BC79-ACFFFD5F542F}" dt="2022-07-14T20:19:44.209" v="130" actId="1076"/>
          <ac:spMkLst>
            <pc:docMk/>
            <pc:sldMk cId="435572524" sldId="256"/>
            <ac:spMk id="6" creationId="{E663EB18-3FF6-4929-CE9E-FBDB485797D2}"/>
          </ac:spMkLst>
        </pc:spChg>
        <pc:picChg chg="mod">
          <ac:chgData name="CIAVARRELLA ANTONIO" userId="S::s1102491@studenti.univpm.it::6e866e10-9e7f-464c-818b-aabd99cf00f8" providerId="AD" clId="Web-{33B3080A-FA4F-42DF-BC79-ACFFFD5F542F}" dt="2022-07-14T20:19:33.303" v="128" actId="1076"/>
          <ac:picMkLst>
            <pc:docMk/>
            <pc:sldMk cId="435572524" sldId="256"/>
            <ac:picMk id="3" creationId="{284466DD-DFE3-70E3-4408-7456F8462892}"/>
          </ac:picMkLst>
        </pc:picChg>
      </pc:sldChg>
      <pc:sldChg chg="addSp modSp">
        <pc:chgData name="CIAVARRELLA ANTONIO" userId="S::s1102491@studenti.univpm.it::6e866e10-9e7f-464c-818b-aabd99cf00f8" providerId="AD" clId="Web-{33B3080A-FA4F-42DF-BC79-ACFFFD5F542F}" dt="2022-07-14T20:19:02.646" v="125"/>
        <pc:sldMkLst>
          <pc:docMk/>
          <pc:sldMk cId="2698894811" sldId="257"/>
        </pc:sldMkLst>
        <pc:spChg chg="add mod">
          <ac:chgData name="CIAVARRELLA ANTONIO" userId="S::s1102491@studenti.univpm.it::6e866e10-9e7f-464c-818b-aabd99cf00f8" providerId="AD" clId="Web-{33B3080A-FA4F-42DF-BC79-ACFFFD5F542F}" dt="2022-07-14T20:19:02.646" v="125"/>
          <ac:spMkLst>
            <pc:docMk/>
            <pc:sldMk cId="2698894811" sldId="257"/>
            <ac:spMk id="3" creationId="{ADFC41EA-FC2C-6102-6D4B-D2A9F6388351}"/>
          </ac:spMkLst>
        </pc:spChg>
      </pc:sldChg>
      <pc:sldChg chg="addSp delSp modSp">
        <pc:chgData name="CIAVARRELLA ANTONIO" userId="S::s1102491@studenti.univpm.it::6e866e10-9e7f-464c-818b-aabd99cf00f8" providerId="AD" clId="Web-{33B3080A-FA4F-42DF-BC79-ACFFFD5F542F}" dt="2022-07-14T20:19:02.646" v="125"/>
        <pc:sldMkLst>
          <pc:docMk/>
          <pc:sldMk cId="1347901442" sldId="258"/>
        </pc:sldMkLst>
        <pc:spChg chg="add del mod">
          <ac:chgData name="CIAVARRELLA ANTONIO" userId="S::s1102491@studenti.univpm.it::6e866e10-9e7f-464c-818b-aabd99cf00f8" providerId="AD" clId="Web-{33B3080A-FA4F-42DF-BC79-ACFFFD5F542F}" dt="2022-07-14T20:01:37.673" v="25" actId="20577"/>
          <ac:spMkLst>
            <pc:docMk/>
            <pc:sldMk cId="1347901442" sldId="258"/>
            <ac:spMk id="2" creationId="{66AEB241-B881-1B9D-7759-F093E5E2DE8F}"/>
          </ac:spMkLst>
        </pc:spChg>
        <pc:spChg chg="add mod">
          <ac:chgData name="CIAVARRELLA ANTONIO" userId="S::s1102491@studenti.univpm.it::6e866e10-9e7f-464c-818b-aabd99cf00f8" providerId="AD" clId="Web-{33B3080A-FA4F-42DF-BC79-ACFFFD5F542F}" dt="2022-07-14T20:19:02.646" v="125"/>
          <ac:spMkLst>
            <pc:docMk/>
            <pc:sldMk cId="1347901442" sldId="258"/>
            <ac:spMk id="3" creationId="{78D67177-D85E-E392-727B-868E6071FEB5}"/>
          </ac:spMkLst>
        </pc:spChg>
      </pc:sldChg>
      <pc:sldChg chg="addSp delSp modSp">
        <pc:chgData name="CIAVARRELLA ANTONIO" userId="S::s1102491@studenti.univpm.it::6e866e10-9e7f-464c-818b-aabd99cf00f8" providerId="AD" clId="Web-{33B3080A-FA4F-42DF-BC79-ACFFFD5F542F}" dt="2022-07-14T20:19:02.646" v="125"/>
        <pc:sldMkLst>
          <pc:docMk/>
          <pc:sldMk cId="1601445894" sldId="259"/>
        </pc:sldMkLst>
        <pc:spChg chg="mod">
          <ac:chgData name="CIAVARRELLA ANTONIO" userId="S::s1102491@studenti.univpm.it::6e866e10-9e7f-464c-818b-aabd99cf00f8" providerId="AD" clId="Web-{33B3080A-FA4F-42DF-BC79-ACFFFD5F542F}" dt="2022-07-14T20:15:25.750" v="110" actId="20577"/>
          <ac:spMkLst>
            <pc:docMk/>
            <pc:sldMk cId="1601445894" sldId="259"/>
            <ac:spMk id="2" creationId="{66AEB241-B881-1B9D-7759-F093E5E2DE8F}"/>
          </ac:spMkLst>
        </pc:spChg>
        <pc:spChg chg="add del mod">
          <ac:chgData name="CIAVARRELLA ANTONIO" userId="S::s1102491@studenti.univpm.it::6e866e10-9e7f-464c-818b-aabd99cf00f8" providerId="AD" clId="Web-{33B3080A-FA4F-42DF-BC79-ACFFFD5F542F}" dt="2022-07-14T20:13:44.731" v="94"/>
          <ac:spMkLst>
            <pc:docMk/>
            <pc:sldMk cId="1601445894" sldId="259"/>
            <ac:spMk id="4" creationId="{0739204D-1B23-259A-1104-7BDD5E16EB98}"/>
          </ac:spMkLst>
        </pc:spChg>
        <pc:spChg chg="add mod">
          <ac:chgData name="CIAVARRELLA ANTONIO" userId="S::s1102491@studenti.univpm.it::6e866e10-9e7f-464c-818b-aabd99cf00f8" providerId="AD" clId="Web-{33B3080A-FA4F-42DF-BC79-ACFFFD5F542F}" dt="2022-07-14T20:19:02.646" v="125"/>
          <ac:spMkLst>
            <pc:docMk/>
            <pc:sldMk cId="1601445894" sldId="259"/>
            <ac:spMk id="6" creationId="{950C1536-4C50-A607-3F93-AECB38FF0CE3}"/>
          </ac:spMkLst>
        </pc:spChg>
        <pc:picChg chg="add mod">
          <ac:chgData name="CIAVARRELLA ANTONIO" userId="S::s1102491@studenti.univpm.it::6e866e10-9e7f-464c-818b-aabd99cf00f8" providerId="AD" clId="Web-{33B3080A-FA4F-42DF-BC79-ACFFFD5F542F}" dt="2022-07-14T20:16:32.361" v="118" actId="1076"/>
          <ac:picMkLst>
            <pc:docMk/>
            <pc:sldMk cId="1601445894" sldId="259"/>
            <ac:picMk id="3" creationId="{5B7315DF-6DAF-26AB-8906-6DB8A8D20EE7}"/>
          </ac:picMkLst>
        </pc:picChg>
        <pc:picChg chg="add mod">
          <ac:chgData name="CIAVARRELLA ANTONIO" userId="S::s1102491@studenti.univpm.it::6e866e10-9e7f-464c-818b-aabd99cf00f8" providerId="AD" clId="Web-{33B3080A-FA4F-42DF-BC79-ACFFFD5F542F}" dt="2022-07-14T20:16:27.454" v="117" actId="1076"/>
          <ac:picMkLst>
            <pc:docMk/>
            <pc:sldMk cId="1601445894" sldId="259"/>
            <ac:picMk id="5" creationId="{C7D3B3EB-E28E-D9C1-B9D1-12AE548735C3}"/>
          </ac:picMkLst>
        </pc:picChg>
      </pc:sldChg>
      <pc:sldChg chg="addSp modSp add">
        <pc:chgData name="CIAVARRELLA ANTONIO" userId="S::s1102491@studenti.univpm.it::6e866e10-9e7f-464c-818b-aabd99cf00f8" providerId="AD" clId="Web-{33B3080A-FA4F-42DF-BC79-ACFFFD5F542F}" dt="2022-07-14T20:20:24.648" v="137" actId="20577"/>
        <pc:sldMkLst>
          <pc:docMk/>
          <pc:sldMk cId="990966927" sldId="260"/>
        </pc:sldMkLst>
        <pc:spChg chg="mod">
          <ac:chgData name="CIAVARRELLA ANTONIO" userId="S::s1102491@studenti.univpm.it::6e866e10-9e7f-464c-818b-aabd99cf00f8" providerId="AD" clId="Web-{33B3080A-FA4F-42DF-BC79-ACFFFD5F542F}" dt="2022-07-14T20:20:24.648" v="137" actId="20577"/>
          <ac:spMkLst>
            <pc:docMk/>
            <pc:sldMk cId="990966927" sldId="260"/>
            <ac:spMk id="2" creationId="{66AEB241-B881-1B9D-7759-F093E5E2DE8F}"/>
          </ac:spMkLst>
        </pc:spChg>
        <pc:spChg chg="add mod">
          <ac:chgData name="CIAVARRELLA ANTONIO" userId="S::s1102491@studenti.univpm.it::6e866e10-9e7f-464c-818b-aabd99cf00f8" providerId="AD" clId="Web-{33B3080A-FA4F-42DF-BC79-ACFFFD5F542F}" dt="2022-07-14T20:19:02.646" v="125"/>
          <ac:spMkLst>
            <pc:docMk/>
            <pc:sldMk cId="990966927" sldId="260"/>
            <ac:spMk id="3" creationId="{B3B2264F-0217-F917-F542-1666EEFBF231}"/>
          </ac:spMkLst>
        </pc:spChg>
      </pc:sldChg>
      <pc:sldChg chg="add del replId">
        <pc:chgData name="CIAVARRELLA ANTONIO" userId="S::s1102491@studenti.univpm.it::6e866e10-9e7f-464c-818b-aabd99cf00f8" providerId="AD" clId="Web-{33B3080A-FA4F-42DF-BC79-ACFFFD5F542F}" dt="2022-07-14T20:18:02.363" v="120"/>
        <pc:sldMkLst>
          <pc:docMk/>
          <pc:sldMk cId="1745900368" sldId="260"/>
        </pc:sldMkLst>
      </pc:sldChg>
      <pc:sldMasterChg chg="mod modSldLayout">
        <pc:chgData name="CIAVARRELLA ANTONIO" userId="S::s1102491@studenti.univpm.it::6e866e10-9e7f-464c-818b-aabd99cf00f8" providerId="AD" clId="Web-{33B3080A-FA4F-42DF-BC79-ACFFFD5F542F}" dt="2022-07-14T20:19:04.224" v="126"/>
        <pc:sldMasterMkLst>
          <pc:docMk/>
          <pc:sldMasterMk cId="1115295933" sldId="2147484285"/>
        </pc:sldMasterMkLst>
        <pc:sldLayoutChg chg="mod">
          <pc:chgData name="CIAVARRELLA ANTONIO" userId="S::s1102491@studenti.univpm.it::6e866e10-9e7f-464c-818b-aabd99cf00f8" providerId="AD" clId="Web-{33B3080A-FA4F-42DF-BC79-ACFFFD5F542F}" dt="2022-07-14T20:19:04.224" v="126"/>
          <pc:sldLayoutMkLst>
            <pc:docMk/>
            <pc:sldMasterMk cId="1115295933" sldId="2147484285"/>
            <pc:sldLayoutMk cId="1158656165" sldId="2147484286"/>
          </pc:sldLayoutMkLst>
        </pc:sldLayoutChg>
        <pc:sldLayoutChg chg="mod">
          <pc:chgData name="CIAVARRELLA ANTONIO" userId="S::s1102491@studenti.univpm.it::6e866e10-9e7f-464c-818b-aabd99cf00f8" providerId="AD" clId="Web-{33B3080A-FA4F-42DF-BC79-ACFFFD5F542F}" dt="2022-07-14T20:19:04.224" v="126"/>
          <pc:sldLayoutMkLst>
            <pc:docMk/>
            <pc:sldMasterMk cId="1115295933" sldId="2147484285"/>
            <pc:sldLayoutMk cId="1433567336" sldId="2147484287"/>
          </pc:sldLayoutMkLst>
        </pc:sldLayoutChg>
        <pc:sldLayoutChg chg="mod">
          <pc:chgData name="CIAVARRELLA ANTONIO" userId="S::s1102491@studenti.univpm.it::6e866e10-9e7f-464c-818b-aabd99cf00f8" providerId="AD" clId="Web-{33B3080A-FA4F-42DF-BC79-ACFFFD5F542F}" dt="2022-07-14T20:19:04.224" v="126"/>
          <pc:sldLayoutMkLst>
            <pc:docMk/>
            <pc:sldMasterMk cId="1115295933" sldId="2147484285"/>
            <pc:sldLayoutMk cId="1891042247" sldId="2147484288"/>
          </pc:sldLayoutMkLst>
        </pc:sldLayoutChg>
        <pc:sldLayoutChg chg="mod">
          <pc:chgData name="CIAVARRELLA ANTONIO" userId="S::s1102491@studenti.univpm.it::6e866e10-9e7f-464c-818b-aabd99cf00f8" providerId="AD" clId="Web-{33B3080A-FA4F-42DF-BC79-ACFFFD5F542F}" dt="2022-07-14T20:19:04.224" v="126"/>
          <pc:sldLayoutMkLst>
            <pc:docMk/>
            <pc:sldMasterMk cId="1115295933" sldId="2147484285"/>
            <pc:sldLayoutMk cId="1760164579" sldId="2147484289"/>
          </pc:sldLayoutMkLst>
        </pc:sldLayoutChg>
        <pc:sldLayoutChg chg="mod">
          <pc:chgData name="CIAVARRELLA ANTONIO" userId="S::s1102491@studenti.univpm.it::6e866e10-9e7f-464c-818b-aabd99cf00f8" providerId="AD" clId="Web-{33B3080A-FA4F-42DF-BC79-ACFFFD5F542F}" dt="2022-07-14T20:19:04.224" v="126"/>
          <pc:sldLayoutMkLst>
            <pc:docMk/>
            <pc:sldMasterMk cId="1115295933" sldId="2147484285"/>
            <pc:sldLayoutMk cId="414592236" sldId="2147484290"/>
          </pc:sldLayoutMkLst>
        </pc:sldLayoutChg>
        <pc:sldLayoutChg chg="mod">
          <pc:chgData name="CIAVARRELLA ANTONIO" userId="S::s1102491@studenti.univpm.it::6e866e10-9e7f-464c-818b-aabd99cf00f8" providerId="AD" clId="Web-{33B3080A-FA4F-42DF-BC79-ACFFFD5F542F}" dt="2022-07-14T20:19:04.224" v="126"/>
          <pc:sldLayoutMkLst>
            <pc:docMk/>
            <pc:sldMasterMk cId="1115295933" sldId="2147484285"/>
            <pc:sldLayoutMk cId="699105202" sldId="2147484291"/>
          </pc:sldLayoutMkLst>
        </pc:sldLayoutChg>
        <pc:sldLayoutChg chg="mod">
          <pc:chgData name="CIAVARRELLA ANTONIO" userId="S::s1102491@studenti.univpm.it::6e866e10-9e7f-464c-818b-aabd99cf00f8" providerId="AD" clId="Web-{33B3080A-FA4F-42DF-BC79-ACFFFD5F542F}" dt="2022-07-14T20:19:04.224" v="126"/>
          <pc:sldLayoutMkLst>
            <pc:docMk/>
            <pc:sldMasterMk cId="1115295933" sldId="2147484285"/>
            <pc:sldLayoutMk cId="540172759" sldId="2147484292"/>
          </pc:sldLayoutMkLst>
        </pc:sldLayoutChg>
        <pc:sldLayoutChg chg="mod">
          <pc:chgData name="CIAVARRELLA ANTONIO" userId="S::s1102491@studenti.univpm.it::6e866e10-9e7f-464c-818b-aabd99cf00f8" providerId="AD" clId="Web-{33B3080A-FA4F-42DF-BC79-ACFFFD5F542F}" dt="2022-07-14T20:19:04.224" v="126"/>
          <pc:sldLayoutMkLst>
            <pc:docMk/>
            <pc:sldMasterMk cId="1115295933" sldId="2147484285"/>
            <pc:sldLayoutMk cId="3117824650" sldId="2147484293"/>
          </pc:sldLayoutMkLst>
        </pc:sldLayoutChg>
        <pc:sldLayoutChg chg="mod">
          <pc:chgData name="CIAVARRELLA ANTONIO" userId="S::s1102491@studenti.univpm.it::6e866e10-9e7f-464c-818b-aabd99cf00f8" providerId="AD" clId="Web-{33B3080A-FA4F-42DF-BC79-ACFFFD5F542F}" dt="2022-07-14T20:19:04.224" v="126"/>
          <pc:sldLayoutMkLst>
            <pc:docMk/>
            <pc:sldMasterMk cId="1115295933" sldId="2147484285"/>
            <pc:sldLayoutMk cId="927264266" sldId="2147484294"/>
          </pc:sldLayoutMkLst>
        </pc:sldLayoutChg>
        <pc:sldLayoutChg chg="mod">
          <pc:chgData name="CIAVARRELLA ANTONIO" userId="S::s1102491@studenti.univpm.it::6e866e10-9e7f-464c-818b-aabd99cf00f8" providerId="AD" clId="Web-{33B3080A-FA4F-42DF-BC79-ACFFFD5F542F}" dt="2022-07-14T20:19:04.224" v="126"/>
          <pc:sldLayoutMkLst>
            <pc:docMk/>
            <pc:sldMasterMk cId="1115295933" sldId="2147484285"/>
            <pc:sldLayoutMk cId="1592457297" sldId="2147484295"/>
          </pc:sldLayoutMkLst>
        </pc:sldLayoutChg>
        <pc:sldLayoutChg chg="mod">
          <pc:chgData name="CIAVARRELLA ANTONIO" userId="S::s1102491@studenti.univpm.it::6e866e10-9e7f-464c-818b-aabd99cf00f8" providerId="AD" clId="Web-{33B3080A-FA4F-42DF-BC79-ACFFFD5F542F}" dt="2022-07-14T20:19:04.224" v="126"/>
          <pc:sldLayoutMkLst>
            <pc:docMk/>
            <pc:sldMasterMk cId="1115295933" sldId="2147484285"/>
            <pc:sldLayoutMk cId="2152225963" sldId="2147484296"/>
          </pc:sldLayoutMkLst>
        </pc:sldLayoutChg>
      </pc:sldMasterChg>
    </pc:docChg>
  </pc:docChgLst>
  <pc:docChgLst>
    <pc:chgData clId="Web-{F5E281DF-5730-4A45-9605-495ABD7B86EE}"/>
    <pc:docChg chg="addSld">
      <pc:chgData name="" userId="" providerId="" clId="Web-{F5E281DF-5730-4A45-9605-495ABD7B86EE}" dt="2022-07-14T14:08:17.347" v="18"/>
      <pc:docMkLst>
        <pc:docMk/>
      </pc:docMkLst>
      <pc:sldChg chg="add replId">
        <pc:chgData name="" userId="" providerId="" clId="Web-{F5E281DF-5730-4A45-9605-495ABD7B86EE}" dt="2022-07-14T14:08:12.831" v="0"/>
        <pc:sldMkLst>
          <pc:docMk/>
          <pc:sldMk cId="561714503" sldId="258"/>
        </pc:sldMkLst>
      </pc:sldChg>
      <pc:sldChg chg="add replId">
        <pc:chgData name="" userId="" providerId="" clId="Web-{F5E281DF-5730-4A45-9605-495ABD7B86EE}" dt="2022-07-14T14:08:13.800" v="1"/>
        <pc:sldMkLst>
          <pc:docMk/>
          <pc:sldMk cId="1615900227" sldId="259"/>
        </pc:sldMkLst>
      </pc:sldChg>
      <pc:sldChg chg="add replId">
        <pc:chgData name="" userId="" providerId="" clId="Web-{F5E281DF-5730-4A45-9605-495ABD7B86EE}" dt="2022-07-14T14:08:14.019" v="2"/>
        <pc:sldMkLst>
          <pc:docMk/>
          <pc:sldMk cId="2781037814" sldId="260"/>
        </pc:sldMkLst>
      </pc:sldChg>
      <pc:sldChg chg="add replId">
        <pc:chgData name="" userId="" providerId="" clId="Web-{F5E281DF-5730-4A45-9605-495ABD7B86EE}" dt="2022-07-14T14:08:14.066" v="3"/>
        <pc:sldMkLst>
          <pc:docMk/>
          <pc:sldMk cId="2710346004" sldId="261"/>
        </pc:sldMkLst>
      </pc:sldChg>
      <pc:sldChg chg="add replId">
        <pc:chgData name="" userId="" providerId="" clId="Web-{F5E281DF-5730-4A45-9605-495ABD7B86EE}" dt="2022-07-14T14:08:14.769" v="4"/>
        <pc:sldMkLst>
          <pc:docMk/>
          <pc:sldMk cId="1551866410" sldId="262"/>
        </pc:sldMkLst>
      </pc:sldChg>
      <pc:sldChg chg="add replId">
        <pc:chgData name="" userId="" providerId="" clId="Web-{F5E281DF-5730-4A45-9605-495ABD7B86EE}" dt="2022-07-14T14:08:15.066" v="5"/>
        <pc:sldMkLst>
          <pc:docMk/>
          <pc:sldMk cId="36729998" sldId="263"/>
        </pc:sldMkLst>
      </pc:sldChg>
      <pc:sldChg chg="add replId">
        <pc:chgData name="" userId="" providerId="" clId="Web-{F5E281DF-5730-4A45-9605-495ABD7B86EE}" dt="2022-07-14T14:08:15.097" v="6"/>
        <pc:sldMkLst>
          <pc:docMk/>
          <pc:sldMk cId="819007191" sldId="264"/>
        </pc:sldMkLst>
      </pc:sldChg>
      <pc:sldChg chg="add replId">
        <pc:chgData name="" userId="" providerId="" clId="Web-{F5E281DF-5730-4A45-9605-495ABD7B86EE}" dt="2022-07-14T14:08:15.378" v="7"/>
        <pc:sldMkLst>
          <pc:docMk/>
          <pc:sldMk cId="594954619" sldId="265"/>
        </pc:sldMkLst>
      </pc:sldChg>
      <pc:sldChg chg="add replId">
        <pc:chgData name="" userId="" providerId="" clId="Web-{F5E281DF-5730-4A45-9605-495ABD7B86EE}" dt="2022-07-14T14:08:15.425" v="8"/>
        <pc:sldMkLst>
          <pc:docMk/>
          <pc:sldMk cId="4096976137" sldId="266"/>
        </pc:sldMkLst>
      </pc:sldChg>
      <pc:sldChg chg="add replId">
        <pc:chgData name="" userId="" providerId="" clId="Web-{F5E281DF-5730-4A45-9605-495ABD7B86EE}" dt="2022-07-14T14:08:15.675" v="9"/>
        <pc:sldMkLst>
          <pc:docMk/>
          <pc:sldMk cId="328658102" sldId="267"/>
        </pc:sldMkLst>
      </pc:sldChg>
      <pc:sldChg chg="add replId">
        <pc:chgData name="" userId="" providerId="" clId="Web-{F5E281DF-5730-4A45-9605-495ABD7B86EE}" dt="2022-07-14T14:08:15.722" v="10"/>
        <pc:sldMkLst>
          <pc:docMk/>
          <pc:sldMk cId="3378431920" sldId="268"/>
        </pc:sldMkLst>
      </pc:sldChg>
      <pc:sldChg chg="add replId">
        <pc:chgData name="" userId="" providerId="" clId="Web-{F5E281DF-5730-4A45-9605-495ABD7B86EE}" dt="2022-07-14T14:08:15.925" v="11"/>
        <pc:sldMkLst>
          <pc:docMk/>
          <pc:sldMk cId="2361128659" sldId="269"/>
        </pc:sldMkLst>
      </pc:sldChg>
      <pc:sldChg chg="add replId">
        <pc:chgData name="" userId="" providerId="" clId="Web-{F5E281DF-5730-4A45-9605-495ABD7B86EE}" dt="2022-07-14T14:08:16.113" v="12"/>
        <pc:sldMkLst>
          <pc:docMk/>
          <pc:sldMk cId="3301766583" sldId="270"/>
        </pc:sldMkLst>
      </pc:sldChg>
      <pc:sldChg chg="add replId">
        <pc:chgData name="" userId="" providerId="" clId="Web-{F5E281DF-5730-4A45-9605-495ABD7B86EE}" dt="2022-07-14T14:08:16.238" v="13"/>
        <pc:sldMkLst>
          <pc:docMk/>
          <pc:sldMk cId="3703115931" sldId="271"/>
        </pc:sldMkLst>
      </pc:sldChg>
      <pc:sldChg chg="add replId">
        <pc:chgData name="" userId="" providerId="" clId="Web-{F5E281DF-5730-4A45-9605-495ABD7B86EE}" dt="2022-07-14T14:08:16.378" v="14"/>
        <pc:sldMkLst>
          <pc:docMk/>
          <pc:sldMk cId="3323069874" sldId="272"/>
        </pc:sldMkLst>
      </pc:sldChg>
      <pc:sldChg chg="add replId">
        <pc:chgData name="" userId="" providerId="" clId="Web-{F5E281DF-5730-4A45-9605-495ABD7B86EE}" dt="2022-07-14T14:08:16.675" v="15"/>
        <pc:sldMkLst>
          <pc:docMk/>
          <pc:sldMk cId="3790943189" sldId="273"/>
        </pc:sldMkLst>
      </pc:sldChg>
      <pc:sldChg chg="add replId">
        <pc:chgData name="" userId="" providerId="" clId="Web-{F5E281DF-5730-4A45-9605-495ABD7B86EE}" dt="2022-07-14T14:08:16.894" v="16"/>
        <pc:sldMkLst>
          <pc:docMk/>
          <pc:sldMk cId="3262692250" sldId="274"/>
        </pc:sldMkLst>
      </pc:sldChg>
      <pc:sldChg chg="add replId">
        <pc:chgData name="" userId="" providerId="" clId="Web-{F5E281DF-5730-4A45-9605-495ABD7B86EE}" dt="2022-07-14T14:08:17.191" v="17"/>
        <pc:sldMkLst>
          <pc:docMk/>
          <pc:sldMk cId="2566345973" sldId="275"/>
        </pc:sldMkLst>
      </pc:sldChg>
      <pc:sldChg chg="add replId">
        <pc:chgData name="" userId="" providerId="" clId="Web-{F5E281DF-5730-4A45-9605-495ABD7B86EE}" dt="2022-07-14T14:08:17.347" v="18"/>
        <pc:sldMkLst>
          <pc:docMk/>
          <pc:sldMk cId="72434064" sldId="276"/>
        </pc:sldMkLst>
      </pc:sldChg>
    </pc:docChg>
  </pc:docChgLst>
  <pc:docChgLst>
    <pc:chgData name="CIAVARRELLA ANTONIO" userId="S::s1102491@studenti.univpm.it::6e866e10-9e7f-464c-818b-aabd99cf00f8" providerId="AD" clId="Web-{E9CE7EDB-4D0B-4584-A2A0-BE7D9E87B715}"/>
    <pc:docChg chg="addSld delSld modSld">
      <pc:chgData name="CIAVARRELLA ANTONIO" userId="S::s1102491@studenti.univpm.it::6e866e10-9e7f-464c-818b-aabd99cf00f8" providerId="AD" clId="Web-{E9CE7EDB-4D0B-4584-A2A0-BE7D9E87B715}" dt="2022-07-14T17:44:25.718" v="64" actId="20577"/>
      <pc:docMkLst>
        <pc:docMk/>
      </pc:docMkLst>
      <pc:sldChg chg="addSp delSp modSp">
        <pc:chgData name="CIAVARRELLA ANTONIO" userId="S::s1102491@studenti.univpm.it::6e866e10-9e7f-464c-818b-aabd99cf00f8" providerId="AD" clId="Web-{E9CE7EDB-4D0B-4584-A2A0-BE7D9E87B715}" dt="2022-07-14T17:44:25.718" v="64" actId="20577"/>
        <pc:sldMkLst>
          <pc:docMk/>
          <pc:sldMk cId="435572524" sldId="256"/>
        </pc:sldMkLst>
        <pc:spChg chg="mod">
          <ac:chgData name="CIAVARRELLA ANTONIO" userId="S::s1102491@studenti.univpm.it::6e866e10-9e7f-464c-818b-aabd99cf00f8" providerId="AD" clId="Web-{E9CE7EDB-4D0B-4584-A2A0-BE7D9E87B715}" dt="2022-07-14T17:43:52.920" v="59" actId="1076"/>
          <ac:spMkLst>
            <pc:docMk/>
            <pc:sldMk cId="435572524" sldId="256"/>
            <ac:spMk id="6" creationId="{E663EB18-3FF6-4929-CE9E-FBDB485797D2}"/>
          </ac:spMkLst>
        </pc:spChg>
        <pc:spChg chg="mod">
          <ac:chgData name="CIAVARRELLA ANTONIO" userId="S::s1102491@studenti.univpm.it::6e866e10-9e7f-464c-818b-aabd99cf00f8" providerId="AD" clId="Web-{E9CE7EDB-4D0B-4584-A2A0-BE7D9E87B715}" dt="2022-07-14T17:44:25.718" v="64" actId="20577"/>
          <ac:spMkLst>
            <pc:docMk/>
            <pc:sldMk cId="435572524" sldId="256"/>
            <ac:spMk id="7" creationId="{3D659055-B603-0466-65AC-2988E75EFA4F}"/>
          </ac:spMkLst>
        </pc:spChg>
        <pc:spChg chg="mod">
          <ac:chgData name="CIAVARRELLA ANTONIO" userId="S::s1102491@studenti.univpm.it::6e866e10-9e7f-464c-818b-aabd99cf00f8" providerId="AD" clId="Web-{E9CE7EDB-4D0B-4584-A2A0-BE7D9E87B715}" dt="2022-07-14T17:43:39.482" v="58" actId="1076"/>
          <ac:spMkLst>
            <pc:docMk/>
            <pc:sldMk cId="435572524" sldId="256"/>
            <ac:spMk id="8" creationId="{7CAC6796-1062-7059-4B49-4005D63C5E12}"/>
          </ac:spMkLst>
        </pc:spChg>
        <pc:spChg chg="mod">
          <ac:chgData name="CIAVARRELLA ANTONIO" userId="S::s1102491@studenti.univpm.it::6e866e10-9e7f-464c-818b-aabd99cf00f8" providerId="AD" clId="Web-{E9CE7EDB-4D0B-4584-A2A0-BE7D9E87B715}" dt="2022-07-14T17:44:08.764" v="62" actId="1076"/>
          <ac:spMkLst>
            <pc:docMk/>
            <pc:sldMk cId="435572524" sldId="256"/>
            <ac:spMk id="9" creationId="{D15A5D44-DC05-D71E-B961-E36E5BA139DA}"/>
          </ac:spMkLst>
        </pc:spChg>
        <pc:picChg chg="add del mod">
          <ac:chgData name="CIAVARRELLA ANTONIO" userId="S::s1102491@studenti.univpm.it::6e866e10-9e7f-464c-818b-aabd99cf00f8" providerId="AD" clId="Web-{E9CE7EDB-4D0B-4584-A2A0-BE7D9E87B715}" dt="2022-07-14T17:42:14.902" v="48"/>
          <ac:picMkLst>
            <pc:docMk/>
            <pc:sldMk cId="435572524" sldId="256"/>
            <ac:picMk id="2" creationId="{40B7103F-C59A-DCBA-326D-2F13AA55C89C}"/>
          </ac:picMkLst>
        </pc:picChg>
        <pc:picChg chg="add mod">
          <ac:chgData name="CIAVARRELLA ANTONIO" userId="S::s1102491@studenti.univpm.it::6e866e10-9e7f-464c-818b-aabd99cf00f8" providerId="AD" clId="Web-{E9CE7EDB-4D0B-4584-A2A0-BE7D9E87B715}" dt="2022-07-14T17:43:05.950" v="52" actId="1076"/>
          <ac:picMkLst>
            <pc:docMk/>
            <pc:sldMk cId="435572524" sldId="256"/>
            <ac:picMk id="3" creationId="{284466DD-DFE3-70E3-4408-7456F8462892}"/>
          </ac:picMkLst>
        </pc:picChg>
        <pc:picChg chg="mod">
          <ac:chgData name="CIAVARRELLA ANTONIO" userId="S::s1102491@studenti.univpm.it::6e866e10-9e7f-464c-818b-aabd99cf00f8" providerId="AD" clId="Web-{E9CE7EDB-4D0B-4584-A2A0-BE7D9E87B715}" dt="2022-07-14T17:39:33.617" v="41" actId="1076"/>
          <ac:picMkLst>
            <pc:docMk/>
            <pc:sldMk cId="435572524" sldId="256"/>
            <ac:picMk id="5" creationId="{27849C09-6385-B777-CA3C-4476DAA95F85}"/>
          </ac:picMkLst>
        </pc:picChg>
      </pc:sldChg>
      <pc:sldChg chg="add del">
        <pc:chgData name="CIAVARRELLA ANTONIO" userId="S::s1102491@studenti.univpm.it::6e866e10-9e7f-464c-818b-aabd99cf00f8" providerId="AD" clId="Web-{E9CE7EDB-4D0B-4584-A2A0-BE7D9E87B715}" dt="2022-07-14T17:36:58.457" v="2"/>
        <pc:sldMkLst>
          <pc:docMk/>
          <pc:sldMk cId="561714503" sldId="258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6:59.316" v="3"/>
        <pc:sldMkLst>
          <pc:docMk/>
          <pc:sldMk cId="1615900227" sldId="259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6:59.754" v="4"/>
        <pc:sldMkLst>
          <pc:docMk/>
          <pc:sldMk cId="2781037814" sldId="260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00.660" v="5"/>
        <pc:sldMkLst>
          <pc:docMk/>
          <pc:sldMk cId="2710346004" sldId="261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20.254" v="20"/>
        <pc:sldMkLst>
          <pc:docMk/>
          <pc:sldMk cId="1551866410" sldId="262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20.254" v="19"/>
        <pc:sldMkLst>
          <pc:docMk/>
          <pc:sldMk cId="36729998" sldId="263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20.254" v="18"/>
        <pc:sldMkLst>
          <pc:docMk/>
          <pc:sldMk cId="819007191" sldId="264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16.473" v="16"/>
        <pc:sldMkLst>
          <pc:docMk/>
          <pc:sldMk cId="594954619" sldId="265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10.535" v="11"/>
        <pc:sldMkLst>
          <pc:docMk/>
          <pc:sldMk cId="4096976137" sldId="266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10.520" v="10"/>
        <pc:sldMkLst>
          <pc:docMk/>
          <pc:sldMk cId="328658102" sldId="267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06.051" v="6"/>
        <pc:sldMkLst>
          <pc:docMk/>
          <pc:sldMk cId="3378431920" sldId="268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07.316" v="7"/>
        <pc:sldMkLst>
          <pc:docMk/>
          <pc:sldMk cId="2361128659" sldId="269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10.520" v="9"/>
        <pc:sldMkLst>
          <pc:docMk/>
          <pc:sldMk cId="3301766583" sldId="270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10.520" v="8"/>
        <pc:sldMkLst>
          <pc:docMk/>
          <pc:sldMk cId="3703115931" sldId="271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16.473" v="15"/>
        <pc:sldMkLst>
          <pc:docMk/>
          <pc:sldMk cId="3323069874" sldId="272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16.473" v="14"/>
        <pc:sldMkLst>
          <pc:docMk/>
          <pc:sldMk cId="3790943189" sldId="273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16.473" v="13"/>
        <pc:sldMkLst>
          <pc:docMk/>
          <pc:sldMk cId="3262692250" sldId="274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16.473" v="12"/>
        <pc:sldMkLst>
          <pc:docMk/>
          <pc:sldMk cId="2566345973" sldId="275"/>
        </pc:sldMkLst>
      </pc:sldChg>
      <pc:sldChg chg="del">
        <pc:chgData name="CIAVARRELLA ANTONIO" userId="S::s1102491@studenti.univpm.it::6e866e10-9e7f-464c-818b-aabd99cf00f8" providerId="AD" clId="Web-{E9CE7EDB-4D0B-4584-A2A0-BE7D9E87B715}" dt="2022-07-14T17:37:20.254" v="17"/>
        <pc:sldMkLst>
          <pc:docMk/>
          <pc:sldMk cId="72434064" sldId="276"/>
        </pc:sldMkLst>
      </pc:sldChg>
    </pc:docChg>
  </pc:docChgLst>
  <pc:docChgLst>
    <pc:chgData name="CIAVARRELLA ANTONIO" userId="S::s1102491@studenti.univpm.it::6e866e10-9e7f-464c-818b-aabd99cf00f8" providerId="AD" clId="Web-{6E32C390-C11B-488F-8EE9-0A2C841E563A}"/>
    <pc:docChg chg="modSld">
      <pc:chgData name="CIAVARRELLA ANTONIO" userId="S::s1102491@studenti.univpm.it::6e866e10-9e7f-464c-818b-aabd99cf00f8" providerId="AD" clId="Web-{6E32C390-C11B-488F-8EE9-0A2C841E563A}" dt="2022-07-14T18:42:18.739" v="26" actId="20577"/>
      <pc:docMkLst>
        <pc:docMk/>
      </pc:docMkLst>
      <pc:sldChg chg="modSp">
        <pc:chgData name="CIAVARRELLA ANTONIO" userId="S::s1102491@studenti.univpm.it::6e866e10-9e7f-464c-818b-aabd99cf00f8" providerId="AD" clId="Web-{6E32C390-C11B-488F-8EE9-0A2C841E563A}" dt="2022-07-14T18:42:18.739" v="26" actId="20577"/>
        <pc:sldMkLst>
          <pc:docMk/>
          <pc:sldMk cId="435572524" sldId="256"/>
        </pc:sldMkLst>
        <pc:spChg chg="mod">
          <ac:chgData name="CIAVARRELLA ANTONIO" userId="S::s1102491@studenti.univpm.it::6e866e10-9e7f-464c-818b-aabd99cf00f8" providerId="AD" clId="Web-{6E32C390-C11B-488F-8EE9-0A2C841E563A}" dt="2022-07-14T18:42:18.739" v="26" actId="20577"/>
          <ac:spMkLst>
            <pc:docMk/>
            <pc:sldMk cId="435572524" sldId="256"/>
            <ac:spMk id="7" creationId="{3D659055-B603-0466-65AC-2988E75EFA4F}"/>
          </ac:spMkLst>
        </pc:spChg>
        <pc:spChg chg="mod">
          <ac:chgData name="CIAVARRELLA ANTONIO" userId="S::s1102491@studenti.univpm.it::6e866e10-9e7f-464c-818b-aabd99cf00f8" providerId="AD" clId="Web-{6E32C390-C11B-488F-8EE9-0A2C841E563A}" dt="2022-07-14T18:36:40.901" v="17" actId="1076"/>
          <ac:spMkLst>
            <pc:docMk/>
            <pc:sldMk cId="435572524" sldId="256"/>
            <ac:spMk id="9" creationId="{D15A5D44-DC05-D71E-B961-E36E5BA139DA}"/>
          </ac:spMkLst>
        </pc:spChg>
      </pc:sldChg>
    </pc:docChg>
  </pc:docChgLst>
  <pc:docChgLst>
    <pc:chgData name="CIAVARRELLA ANTONIO" userId="S::s1102491@studenti.univpm.it::6e866e10-9e7f-464c-818b-aabd99cf00f8" providerId="AD" clId="Web-{3946F7AA-6428-4725-BFE4-59E3E5712F5D}"/>
    <pc:docChg chg="addSld modSld">
      <pc:chgData name="CIAVARRELLA ANTONIO" userId="S::s1102491@studenti.univpm.it::6e866e10-9e7f-464c-818b-aabd99cf00f8" providerId="AD" clId="Web-{3946F7AA-6428-4725-BFE4-59E3E5712F5D}" dt="2022-07-14T19:04:25.575" v="751"/>
      <pc:docMkLst>
        <pc:docMk/>
      </pc:docMkLst>
      <pc:sldChg chg="addSp modSp">
        <pc:chgData name="CIAVARRELLA ANTONIO" userId="S::s1102491@studenti.univpm.it::6e866e10-9e7f-464c-818b-aabd99cf00f8" providerId="AD" clId="Web-{3946F7AA-6428-4725-BFE4-59E3E5712F5D}" dt="2022-07-14T19:04:17.059" v="749" actId="1076"/>
        <pc:sldMkLst>
          <pc:docMk/>
          <pc:sldMk cId="2698894811" sldId="257"/>
        </pc:sldMkLst>
        <pc:spChg chg="add mod">
          <ac:chgData name="CIAVARRELLA ANTONIO" userId="S::s1102491@studenti.univpm.it::6e866e10-9e7f-464c-818b-aabd99cf00f8" providerId="AD" clId="Web-{3946F7AA-6428-4725-BFE4-59E3E5712F5D}" dt="2022-07-14T19:04:17.059" v="749" actId="1076"/>
          <ac:spMkLst>
            <pc:docMk/>
            <pc:sldMk cId="2698894811" sldId="257"/>
            <ac:spMk id="2" creationId="{66AEB241-B881-1B9D-7759-F093E5E2DE8F}"/>
          </ac:spMkLst>
        </pc:spChg>
      </pc:sldChg>
      <pc:sldChg chg="add replId">
        <pc:chgData name="CIAVARRELLA ANTONIO" userId="S::s1102491@studenti.univpm.it::6e866e10-9e7f-464c-818b-aabd99cf00f8" providerId="AD" clId="Web-{3946F7AA-6428-4725-BFE4-59E3E5712F5D}" dt="2022-07-14T19:04:24.638" v="750"/>
        <pc:sldMkLst>
          <pc:docMk/>
          <pc:sldMk cId="1347901442" sldId="258"/>
        </pc:sldMkLst>
      </pc:sldChg>
      <pc:sldChg chg="add replId">
        <pc:chgData name="CIAVARRELLA ANTONIO" userId="S::s1102491@studenti.univpm.it::6e866e10-9e7f-464c-818b-aabd99cf00f8" providerId="AD" clId="Web-{3946F7AA-6428-4725-BFE4-59E3E5712F5D}" dt="2022-07-14T19:04:25.575" v="751"/>
        <pc:sldMkLst>
          <pc:docMk/>
          <pc:sldMk cId="1601445894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65616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45729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22596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5673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4224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016457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59223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910520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17275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82465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2642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F217C0-E2C8-47D3-8A71-94322324D518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09F4066-0AF9-49AF-AE38-6D2B321BF463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63EB18-3FF6-4929-CE9E-FBDB485797D2}"/>
              </a:ext>
            </a:extLst>
          </p:cNvPr>
          <p:cNvSpPr txBox="1"/>
          <p:nvPr/>
        </p:nvSpPr>
        <p:spPr>
          <a:xfrm>
            <a:off x="6568605" y="-276227"/>
            <a:ext cx="6253698" cy="28265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spc="-5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DUNGEONS</a:t>
            </a:r>
            <a:endParaRPr lang="it-IT" sz="6600" b="1" dirty="0">
              <a:solidFill>
                <a:schemeClr val="accent2"/>
              </a:solidFill>
              <a:latin typeface="Bahnschrift" panose="020B0502040204020203" pitchFamily="34" charset="0"/>
              <a:ea typeface="+mj-ea"/>
              <a:cs typeface="Calibri" panose="020F0502020204030204"/>
            </a:endParaRPr>
          </a:p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spc="-5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KING</a:t>
            </a:r>
            <a:endParaRPr lang="it-IT" sz="6600" b="1" dirty="0">
              <a:solidFill>
                <a:schemeClr val="accent2"/>
              </a:solidFill>
              <a:latin typeface="Bahnschrift" panose="020B0502040204020203" pitchFamily="34" charset="0"/>
              <a:ea typeface="+mj-ea"/>
              <a:cs typeface="Calibri"/>
            </a:endParaRPr>
          </a:p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2D Rogue-Lite videogame in UNITY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849C09-6385-B777-CA3C-4476DAA95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0" y="0"/>
            <a:ext cx="6909801" cy="271209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659055-B603-0466-65AC-2988E75EFA4F}"/>
              </a:ext>
            </a:extLst>
          </p:cNvPr>
          <p:cNvSpPr txBox="1"/>
          <p:nvPr/>
        </p:nvSpPr>
        <p:spPr>
          <a:xfrm>
            <a:off x="7827094" y="3004863"/>
            <a:ext cx="3736720" cy="20208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it-IT" sz="2000" b="1" dirty="0"/>
              <a:t>Studenti</a:t>
            </a:r>
            <a:r>
              <a:rPr lang="en-US" sz="2000" b="1" dirty="0"/>
              <a:t>:</a:t>
            </a:r>
            <a:endParaRPr lang="en-US" sz="2000" b="1" dirty="0">
              <a:cs typeface="Calibri"/>
            </a:endParaRPr>
          </a:p>
          <a:p>
            <a:pPr algn="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/>
              <a:t>Edoardo D’Alesio</a:t>
            </a:r>
            <a:endParaRPr lang="en-US" sz="2000" dirty="0">
              <a:cs typeface="Calibri"/>
            </a:endParaRPr>
          </a:p>
          <a:p>
            <a:pPr algn="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/>
              <a:t>Francesco Di Bernardo</a:t>
            </a:r>
            <a:endParaRPr lang="en-US" sz="2000" dirty="0">
              <a:cs typeface="Calibri"/>
            </a:endParaRPr>
          </a:p>
          <a:p>
            <a:pPr algn="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/>
              <a:t>Antonio Ciavarrella</a:t>
            </a:r>
            <a:endParaRPr lang="en-US" sz="2000" dirty="0"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AC6796-1062-7059-4B49-4005D63C5E12}"/>
              </a:ext>
            </a:extLst>
          </p:cNvPr>
          <p:cNvSpPr txBox="1"/>
          <p:nvPr/>
        </p:nvSpPr>
        <p:spPr>
          <a:xfrm>
            <a:off x="1109898" y="2516693"/>
            <a:ext cx="59717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/>
              <a:t>Corso di Computer Graphics &amp; Multimedia  –  A.A. 2021/2022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15A5D44-DC05-D71E-B961-E36E5BA139DA}"/>
              </a:ext>
            </a:extLst>
          </p:cNvPr>
          <p:cNvSpPr txBox="1"/>
          <p:nvPr/>
        </p:nvSpPr>
        <p:spPr>
          <a:xfrm>
            <a:off x="9260615" y="4658398"/>
            <a:ext cx="239531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it-IT" sz="2000" b="1" dirty="0"/>
              <a:t>Docente:</a:t>
            </a:r>
            <a:endParaRPr lang="it-IT" sz="2000">
              <a:cs typeface="Calibri" panose="020F0502020204030204"/>
            </a:endParaRPr>
          </a:p>
          <a:p>
            <a:pPr algn="r"/>
            <a:r>
              <a:rPr lang="it-IT" sz="2000" dirty="0"/>
              <a:t>prof. Primo Zingaretti</a:t>
            </a:r>
            <a:endParaRPr lang="it-IT" sz="2000" dirty="0">
              <a:cs typeface="Calibri" panose="020F0502020204030204"/>
            </a:endParaRPr>
          </a:p>
          <a:p>
            <a:pPr algn="r"/>
            <a:endParaRPr lang="it-IT" sz="2000" dirty="0"/>
          </a:p>
          <a:p>
            <a:pPr algn="r"/>
            <a:r>
              <a:rPr lang="it-IT" sz="2000" b="1" dirty="0"/>
              <a:t>Tutor:</a:t>
            </a:r>
            <a:endParaRPr lang="it-IT" sz="2000">
              <a:cs typeface="Calibri" panose="020F0502020204030204"/>
            </a:endParaRPr>
          </a:p>
          <a:p>
            <a:pPr algn="r"/>
            <a:r>
              <a:rPr lang="it-IT" sz="2000" dirty="0"/>
              <a:t>Emanuele Balloni</a:t>
            </a:r>
            <a:endParaRPr lang="it-IT" sz="2000" dirty="0">
              <a:cs typeface="Calibri" panose="020F0502020204030204"/>
            </a:endParaRP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284466DD-DFE3-70E3-4408-7456F846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12" y="3501052"/>
            <a:ext cx="4895555" cy="177756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BBB5357-4741-F047-E168-B75B5408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572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Comandi di gioco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Grazie all’Input System, sono stati implementati i seguenti comandi:</a:t>
            </a: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10</a:t>
            </a:fld>
            <a:endParaRPr lang="it-IT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9C667B21-E8F1-8B09-EBE6-43E7D3CDEE23}"/>
              </a:ext>
            </a:extLst>
          </p:cNvPr>
          <p:cNvSpPr/>
          <p:nvPr/>
        </p:nvSpPr>
        <p:spPr>
          <a:xfrm rot="16200000">
            <a:off x="1295400" y="2324101"/>
            <a:ext cx="523875" cy="42862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F8B329AD-53CF-94AE-1E9D-8389321A1AD2}"/>
              </a:ext>
            </a:extLst>
          </p:cNvPr>
          <p:cNvSpPr/>
          <p:nvPr/>
        </p:nvSpPr>
        <p:spPr>
          <a:xfrm>
            <a:off x="1695450" y="2738437"/>
            <a:ext cx="523875" cy="42862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15A3D20A-FED9-EF19-CC0D-23B847F08643}"/>
              </a:ext>
            </a:extLst>
          </p:cNvPr>
          <p:cNvSpPr/>
          <p:nvPr/>
        </p:nvSpPr>
        <p:spPr>
          <a:xfrm rot="10800000">
            <a:off x="885825" y="2728913"/>
            <a:ext cx="523875" cy="42862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AC556952-929E-75DA-1619-C13607E33EF0}"/>
              </a:ext>
            </a:extLst>
          </p:cNvPr>
          <p:cNvSpPr/>
          <p:nvPr/>
        </p:nvSpPr>
        <p:spPr>
          <a:xfrm rot="5400000">
            <a:off x="1295400" y="3139814"/>
            <a:ext cx="523875" cy="42862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71CC35-541D-8EE0-D765-FB7F7349EC98}"/>
              </a:ext>
            </a:extLst>
          </p:cNvPr>
          <p:cNvSpPr txBox="1"/>
          <p:nvPr/>
        </p:nvSpPr>
        <p:spPr>
          <a:xfrm>
            <a:off x="878390" y="4028302"/>
            <a:ext cx="13049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A</a:t>
            </a:r>
          </a:p>
          <a:p>
            <a:pPr algn="ctr"/>
            <a:endParaRPr lang="it-IT" sz="3200" b="1" dirty="0"/>
          </a:p>
          <a:p>
            <a:pPr algn="ctr"/>
            <a:endParaRPr lang="it-IT" sz="2000" b="1" dirty="0"/>
          </a:p>
          <a:p>
            <a:pPr algn="ctr"/>
            <a:r>
              <a:rPr lang="it-IT" sz="3200" b="1" dirty="0"/>
              <a:t>SPACE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F7051AC-4192-B864-C787-67EBFE62EDEB}"/>
              </a:ext>
            </a:extLst>
          </p:cNvPr>
          <p:cNvSpPr/>
          <p:nvPr/>
        </p:nvSpPr>
        <p:spPr>
          <a:xfrm>
            <a:off x="785232" y="5383649"/>
            <a:ext cx="1543050" cy="4286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906F765-722B-DEF8-D4D8-890CF272526A}"/>
              </a:ext>
            </a:extLst>
          </p:cNvPr>
          <p:cNvSpPr txBox="1"/>
          <p:nvPr/>
        </p:nvSpPr>
        <p:spPr>
          <a:xfrm>
            <a:off x="3571875" y="2427863"/>
            <a:ext cx="65341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sz="2000" dirty="0"/>
              <a:t>Movimento del player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sz="2000" dirty="0"/>
              <a:t>Attacco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sz="1200" dirty="0"/>
          </a:p>
          <a:p>
            <a:r>
              <a:rPr lang="it-IT" sz="2000" dirty="0"/>
              <a:t>Dash (tieni premuto)</a:t>
            </a:r>
          </a:p>
        </p:txBody>
      </p:sp>
    </p:spTree>
    <p:extLst>
      <p:ext uri="{BB962C8B-B14F-4D97-AF65-F5344CB8AC3E}">
        <p14:creationId xmlns:p14="http://schemas.microsoft.com/office/powerpoint/2010/main" val="101228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Camera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La camera è incentrata sul player e lo segue, spostandosi a seconda dei suoi movimenti dimodoché si possa avere una visione completa di ciò che lo circonda:</a:t>
            </a: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11</a:t>
            </a:fld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F927526-7DB8-12E1-F613-57A3B867A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" t="24422" r="43630" b="22666"/>
          <a:stretch/>
        </p:blipFill>
        <p:spPr>
          <a:xfrm>
            <a:off x="3176336" y="2444817"/>
            <a:ext cx="6256421" cy="36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5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Menù principale («</a:t>
            </a:r>
            <a:r>
              <a:rPr lang="it-IT" sz="4000" b="1" dirty="0" err="1">
                <a:cs typeface="Calibri"/>
              </a:rPr>
              <a:t>MainMenu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Il menù ha la classica forma composta dal tasto Play, Options (per regolare il volume del suono attraverso uno slider), </a:t>
            </a:r>
            <a:r>
              <a:rPr lang="it-IT" sz="2000" dirty="0" err="1">
                <a:cs typeface="Calibri"/>
              </a:rPr>
              <a:t>Quit</a:t>
            </a:r>
            <a:r>
              <a:rPr lang="it-IT" sz="2000" dirty="0">
                <a:cs typeface="Calibri"/>
              </a:rPr>
              <a:t>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12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FAFCC4-F1DE-4647-1C89-762A6D2B9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17" y="2702983"/>
            <a:ext cx="4967767" cy="2905337"/>
          </a:xfrm>
          <a:prstGeom prst="rect">
            <a:avLst/>
          </a:prstGeom>
        </p:spPr>
      </p:pic>
      <p:pic>
        <p:nvPicPr>
          <p:cNvPr id="7" name="Immagine 6" descr="Immagine che contiene testo, esterni, segnale&#10;&#10;Descrizione generata automaticamente">
            <a:extLst>
              <a:ext uri="{FF2B5EF4-FFF2-40B4-BE49-F238E27FC236}">
                <a16:creationId xmlns:a16="http://schemas.microsoft.com/office/drawing/2014/main" id="{D82C992F-D955-2D4E-786E-5A8586D61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18" y="2702983"/>
            <a:ext cx="4967767" cy="2905998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83DA85F2-7458-3D63-C7E7-CC8DE822C8BA}"/>
              </a:ext>
            </a:extLst>
          </p:cNvPr>
          <p:cNvSpPr/>
          <p:nvPr/>
        </p:nvSpPr>
        <p:spPr>
          <a:xfrm>
            <a:off x="2379581" y="4427220"/>
            <a:ext cx="1691640" cy="5010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circolare in giù 8">
            <a:extLst>
              <a:ext uri="{FF2B5EF4-FFF2-40B4-BE49-F238E27FC236}">
                <a16:creationId xmlns:a16="http://schemas.microsoft.com/office/drawing/2014/main" id="{DE29E101-3066-FB5B-A106-0258C87C7640}"/>
              </a:ext>
            </a:extLst>
          </p:cNvPr>
          <p:cNvSpPr/>
          <p:nvPr/>
        </p:nvSpPr>
        <p:spPr>
          <a:xfrm>
            <a:off x="4273476" y="4029076"/>
            <a:ext cx="3232224" cy="413384"/>
          </a:xfrm>
          <a:prstGeom prst="curvedDownArrow">
            <a:avLst>
              <a:gd name="adj1" fmla="val 25000"/>
              <a:gd name="adj2" fmla="val 50000"/>
              <a:gd name="adj3" fmla="val 38308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C201E13-24D5-A0C9-E8DE-17B4D59884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4" t="29167" r="64948" b="47254"/>
          <a:stretch/>
        </p:blipFill>
        <p:spPr>
          <a:xfrm>
            <a:off x="7707955" y="2291220"/>
            <a:ext cx="3878074" cy="1821556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B4F9ED59-BAA1-9D07-85CC-A8EC4EF7ABA9}"/>
              </a:ext>
            </a:extLst>
          </p:cNvPr>
          <p:cNvSpPr/>
          <p:nvPr/>
        </p:nvSpPr>
        <p:spPr>
          <a:xfrm>
            <a:off x="7621270" y="4186049"/>
            <a:ext cx="2506660" cy="873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D4353B55-331C-505F-3661-42B416E33162}"/>
              </a:ext>
            </a:extLst>
          </p:cNvPr>
          <p:cNvSpPr/>
          <p:nvPr/>
        </p:nvSpPr>
        <p:spPr>
          <a:xfrm rot="18348298">
            <a:off x="10047149" y="4325611"/>
            <a:ext cx="774311" cy="203218"/>
          </a:xfrm>
          <a:prstGeom prst="curvedUp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6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199184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Menù principale («</a:t>
            </a:r>
            <a:r>
              <a:rPr lang="it-IT" sz="4000" b="1" dirty="0" err="1">
                <a:cs typeface="Calibri"/>
              </a:rPr>
              <a:t>MainMenu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Per realizzarlo, è stato usato il Canvas di </a:t>
            </a:r>
            <a:r>
              <a:rPr lang="it-IT" sz="2000" dirty="0" err="1">
                <a:cs typeface="Calibri"/>
              </a:rPr>
              <a:t>Unity</a:t>
            </a:r>
            <a:r>
              <a:rPr lang="it-IT" sz="2000" dirty="0">
                <a:cs typeface="Calibri"/>
              </a:rPr>
              <a:t> e i «</a:t>
            </a:r>
            <a:r>
              <a:rPr lang="it-IT" sz="2000" dirty="0" err="1">
                <a:cs typeface="Calibri"/>
              </a:rPr>
              <a:t>buttons</a:t>
            </a:r>
            <a:r>
              <a:rPr lang="it-IT" sz="2000" dirty="0">
                <a:cs typeface="Calibri"/>
              </a:rPr>
              <a:t>», con uno sfondo che richiamasse l’ambiente «</a:t>
            </a:r>
            <a:r>
              <a:rPr lang="it-IT" sz="2000" dirty="0" err="1">
                <a:cs typeface="Calibri"/>
              </a:rPr>
              <a:t>dungeon</a:t>
            </a:r>
            <a:r>
              <a:rPr lang="it-IT" sz="2000" dirty="0">
                <a:cs typeface="Calibri"/>
              </a:rPr>
              <a:t>» proprio del gioco: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13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1D2B68-9064-3A1E-14C8-88DD019C3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3" t="19407" r="21250" b="61334"/>
          <a:stretch/>
        </p:blipFill>
        <p:spPr>
          <a:xfrm>
            <a:off x="919820" y="2489200"/>
            <a:ext cx="3129280" cy="13208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0931E08-618D-3BAF-EAA6-472AF08CE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t="16593" r="57833" b="32148"/>
          <a:stretch/>
        </p:blipFill>
        <p:spPr>
          <a:xfrm>
            <a:off x="5702979" y="2489200"/>
            <a:ext cx="4846320" cy="351536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B6FD937-BEEF-D35A-232B-8E1CA51B9973}"/>
              </a:ext>
            </a:extLst>
          </p:cNvPr>
          <p:cNvSpPr txBox="1"/>
          <p:nvPr/>
        </p:nvSpPr>
        <p:spPr>
          <a:xfrm>
            <a:off x="852756" y="4007980"/>
            <a:ext cx="368114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cs typeface="Calibri"/>
              </a:rPr>
              <a:t>Quindi dalla pressione del tasto Options è possibile regolare il volume del gioco (screen vista in precedenza), con il tasto </a:t>
            </a:r>
            <a:r>
              <a:rPr lang="it-IT" sz="2000" dirty="0" err="1">
                <a:cs typeface="Calibri"/>
              </a:rPr>
              <a:t>Quit</a:t>
            </a:r>
            <a:r>
              <a:rPr lang="it-IT" sz="2000" dirty="0">
                <a:cs typeface="Calibri"/>
              </a:rPr>
              <a:t> si esce fuori, mentre con la pressione del tasto Play si accede al primo livello («</a:t>
            </a:r>
            <a:r>
              <a:rPr lang="it-IT" sz="2000" dirty="0" err="1">
                <a:cs typeface="Calibri"/>
              </a:rPr>
              <a:t>ScenaMappa</a:t>
            </a:r>
            <a:r>
              <a:rPr lang="it-IT" sz="2000" dirty="0">
                <a:cs typeface="Calibri"/>
              </a:rPr>
              <a:t>»):</a:t>
            </a:r>
          </a:p>
          <a:p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0F158E9-5DDD-18E6-8F0F-85A046AED7AE}"/>
              </a:ext>
            </a:extLst>
          </p:cNvPr>
          <p:cNvCxnSpPr>
            <a:cxnSpLocks/>
          </p:cNvCxnSpPr>
          <p:nvPr/>
        </p:nvCxnSpPr>
        <p:spPr>
          <a:xfrm flipV="1">
            <a:off x="4417231" y="4566781"/>
            <a:ext cx="1188081" cy="1028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5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Gioco («</a:t>
            </a:r>
            <a:r>
              <a:rPr lang="it-IT" sz="4000" b="1" dirty="0" err="1">
                <a:cs typeface="Calibri"/>
              </a:rPr>
              <a:t>ScenaMappa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14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06E7BF3-04E1-FE6E-863B-42D160B25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3" t="28922" r="24250" b="21185"/>
          <a:stretch/>
        </p:blipFill>
        <p:spPr>
          <a:xfrm>
            <a:off x="3114675" y="1899137"/>
            <a:ext cx="6238240" cy="3421676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B19E57A6-14A2-E486-CF4C-8F7E33C98DE6}"/>
              </a:ext>
            </a:extLst>
          </p:cNvPr>
          <p:cNvSpPr/>
          <p:nvPr/>
        </p:nvSpPr>
        <p:spPr>
          <a:xfrm>
            <a:off x="3686175" y="1983444"/>
            <a:ext cx="1304925" cy="5883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798A305-10FC-0135-4153-A1FB38439165}"/>
              </a:ext>
            </a:extLst>
          </p:cNvPr>
          <p:cNvCxnSpPr/>
          <p:nvPr/>
        </p:nvCxnSpPr>
        <p:spPr>
          <a:xfrm flipH="1">
            <a:off x="2209800" y="2286000"/>
            <a:ext cx="1476375" cy="104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868D1F86-DB16-6E58-5451-D4303E90E2A1}"/>
              </a:ext>
            </a:extLst>
          </p:cNvPr>
          <p:cNvSpPr/>
          <p:nvPr/>
        </p:nvSpPr>
        <p:spPr>
          <a:xfrm>
            <a:off x="7257732" y="1899136"/>
            <a:ext cx="1410018" cy="6726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F990D23-F363-72A7-5A91-CEA17B08E85A}"/>
              </a:ext>
            </a:extLst>
          </p:cNvPr>
          <p:cNvCxnSpPr>
            <a:cxnSpLocks/>
          </p:cNvCxnSpPr>
          <p:nvPr/>
        </p:nvCxnSpPr>
        <p:spPr>
          <a:xfrm flipV="1">
            <a:off x="8220393" y="1114425"/>
            <a:ext cx="524473" cy="784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DA7BC03F-CE17-1E6E-BF7E-659234C218CA}"/>
              </a:ext>
            </a:extLst>
          </p:cNvPr>
          <p:cNvSpPr/>
          <p:nvPr/>
        </p:nvSpPr>
        <p:spPr>
          <a:xfrm>
            <a:off x="8821983" y="1993678"/>
            <a:ext cx="624348" cy="407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591D225-4CF2-D91F-0F4C-00C8CB181DFD}"/>
              </a:ext>
            </a:extLst>
          </p:cNvPr>
          <p:cNvCxnSpPr>
            <a:cxnSpLocks/>
          </p:cNvCxnSpPr>
          <p:nvPr/>
        </p:nvCxnSpPr>
        <p:spPr>
          <a:xfrm flipV="1">
            <a:off x="9437813" y="1948553"/>
            <a:ext cx="365474" cy="2276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e 21">
            <a:extLst>
              <a:ext uri="{FF2B5EF4-FFF2-40B4-BE49-F238E27FC236}">
                <a16:creationId xmlns:a16="http://schemas.microsoft.com/office/drawing/2014/main" id="{306743DF-C814-B181-7AE1-8583E470F8B1}"/>
              </a:ext>
            </a:extLst>
          </p:cNvPr>
          <p:cNvSpPr/>
          <p:nvPr/>
        </p:nvSpPr>
        <p:spPr>
          <a:xfrm>
            <a:off x="5520654" y="1957386"/>
            <a:ext cx="1659962" cy="5561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BCCD990-C074-8B45-0F7B-1AF24295B3F6}"/>
              </a:ext>
            </a:extLst>
          </p:cNvPr>
          <p:cNvCxnSpPr>
            <a:cxnSpLocks/>
          </p:cNvCxnSpPr>
          <p:nvPr/>
        </p:nvCxnSpPr>
        <p:spPr>
          <a:xfrm flipV="1">
            <a:off x="6233795" y="1398793"/>
            <a:ext cx="411551" cy="555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C61C0DFE-DB85-F16C-8FC5-B6B738E15E56}"/>
              </a:ext>
            </a:extLst>
          </p:cNvPr>
          <p:cNvSpPr/>
          <p:nvPr/>
        </p:nvSpPr>
        <p:spPr>
          <a:xfrm>
            <a:off x="5520654" y="4850433"/>
            <a:ext cx="1304925" cy="5883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12D4C6D-60E9-C5FA-05E6-4EDDBD99FCC8}"/>
              </a:ext>
            </a:extLst>
          </p:cNvPr>
          <p:cNvCxnSpPr>
            <a:cxnSpLocks/>
          </p:cNvCxnSpPr>
          <p:nvPr/>
        </p:nvCxnSpPr>
        <p:spPr>
          <a:xfrm flipH="1">
            <a:off x="5220069" y="5320813"/>
            <a:ext cx="414338" cy="264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CAC9D7A-61CD-C256-33D2-00C2010A8E5D}"/>
              </a:ext>
            </a:extLst>
          </p:cNvPr>
          <p:cNvSpPr txBox="1"/>
          <p:nvPr/>
        </p:nvSpPr>
        <p:spPr>
          <a:xfrm>
            <a:off x="403007" y="2104148"/>
            <a:ext cx="2474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Punteggio della partita e </a:t>
            </a:r>
            <a:r>
              <a:rPr lang="it-IT" sz="2000" dirty="0" err="1"/>
              <a:t>highscore</a:t>
            </a:r>
            <a:endParaRPr lang="it-IT" sz="2000" dirty="0"/>
          </a:p>
          <a:p>
            <a:r>
              <a:rPr lang="it-IT" sz="2000" dirty="0"/>
              <a:t>corrente 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98F81EA-78BF-64E6-8488-57FC5AAA3BA9}"/>
              </a:ext>
            </a:extLst>
          </p:cNvPr>
          <p:cNvSpPr txBox="1"/>
          <p:nvPr/>
        </p:nvSpPr>
        <p:spPr>
          <a:xfrm>
            <a:off x="6249580" y="620646"/>
            <a:ext cx="1957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Barra della vita</a:t>
            </a:r>
          </a:p>
          <a:p>
            <a:r>
              <a:rPr lang="it-IT" sz="2000" dirty="0"/>
              <a:t>(100HP iniziali)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A94785B-733D-9D72-0D21-CAAAE55AD4C7}"/>
              </a:ext>
            </a:extLst>
          </p:cNvPr>
          <p:cNvSpPr txBox="1"/>
          <p:nvPr/>
        </p:nvSpPr>
        <p:spPr>
          <a:xfrm>
            <a:off x="8667750" y="457926"/>
            <a:ext cx="260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Nemici ancora in vita e monete raccolte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9933870-B360-2951-4581-D7499F505C50}"/>
              </a:ext>
            </a:extLst>
          </p:cNvPr>
          <p:cNvSpPr txBox="1"/>
          <p:nvPr/>
        </p:nvSpPr>
        <p:spPr>
          <a:xfrm>
            <a:off x="9826452" y="1539424"/>
            <a:ext cx="240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Bussola che indica il nemico più vicino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B0F61C1-9BED-C110-AEBD-F918BDCF9AB1}"/>
              </a:ext>
            </a:extLst>
          </p:cNvPr>
          <p:cNvSpPr txBox="1"/>
          <p:nvPr/>
        </p:nvSpPr>
        <p:spPr>
          <a:xfrm>
            <a:off x="4330177" y="5496924"/>
            <a:ext cx="126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Livello attuale</a:t>
            </a: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E2246784-CECB-7A85-8953-0A595568F5B9}"/>
              </a:ext>
            </a:extLst>
          </p:cNvPr>
          <p:cNvSpPr/>
          <p:nvPr/>
        </p:nvSpPr>
        <p:spPr>
          <a:xfrm>
            <a:off x="8122951" y="4646767"/>
            <a:ext cx="624348" cy="407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C08D538-70BC-776B-633A-6F457E7D036A}"/>
              </a:ext>
            </a:extLst>
          </p:cNvPr>
          <p:cNvSpPr/>
          <p:nvPr/>
        </p:nvSpPr>
        <p:spPr>
          <a:xfrm>
            <a:off x="8667750" y="4049659"/>
            <a:ext cx="624348" cy="407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F16ED573-875F-2392-2478-2DCD97DDB38A}"/>
              </a:ext>
            </a:extLst>
          </p:cNvPr>
          <p:cNvSpPr/>
          <p:nvPr/>
        </p:nvSpPr>
        <p:spPr>
          <a:xfrm>
            <a:off x="8667432" y="3020978"/>
            <a:ext cx="624348" cy="407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72EDCDF-1F3C-3ABC-9982-EDD979EFAE52}"/>
              </a:ext>
            </a:extLst>
          </p:cNvPr>
          <p:cNvCxnSpPr>
            <a:cxnSpLocks/>
          </p:cNvCxnSpPr>
          <p:nvPr/>
        </p:nvCxnSpPr>
        <p:spPr>
          <a:xfrm>
            <a:off x="9273341" y="3286556"/>
            <a:ext cx="788374" cy="2281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08931A6-D145-430A-1DD7-A6006FCDEC6D}"/>
              </a:ext>
            </a:extLst>
          </p:cNvPr>
          <p:cNvSpPr txBox="1"/>
          <p:nvPr/>
        </p:nvSpPr>
        <p:spPr>
          <a:xfrm>
            <a:off x="10061715" y="3332569"/>
            <a:ext cx="126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Vita curativa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731CED45-3156-FD30-D9EC-5E3484B6A55D}"/>
              </a:ext>
            </a:extLst>
          </p:cNvPr>
          <p:cNvCxnSpPr>
            <a:cxnSpLocks/>
          </p:cNvCxnSpPr>
          <p:nvPr/>
        </p:nvCxnSpPr>
        <p:spPr>
          <a:xfrm>
            <a:off x="9273341" y="4280737"/>
            <a:ext cx="788374" cy="2281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FE63CBC4-98E3-AD35-0506-8304BA7BCD9D}"/>
              </a:ext>
            </a:extLst>
          </p:cNvPr>
          <p:cNvCxnSpPr>
            <a:cxnSpLocks/>
          </p:cNvCxnSpPr>
          <p:nvPr/>
        </p:nvCxnSpPr>
        <p:spPr>
          <a:xfrm>
            <a:off x="8604020" y="5009250"/>
            <a:ext cx="709108" cy="629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F35D99E-BE25-E8BB-263C-7D271826E654}"/>
              </a:ext>
            </a:extLst>
          </p:cNvPr>
          <p:cNvSpPr txBox="1"/>
          <p:nvPr/>
        </p:nvSpPr>
        <p:spPr>
          <a:xfrm>
            <a:off x="10155131" y="4289267"/>
            <a:ext cx="126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Aumento attacco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B10194C-C1FE-47C9-7D8C-1FBC4748A985}"/>
              </a:ext>
            </a:extLst>
          </p:cNvPr>
          <p:cNvSpPr txBox="1"/>
          <p:nvPr/>
        </p:nvSpPr>
        <p:spPr>
          <a:xfrm>
            <a:off x="9291780" y="5646501"/>
            <a:ext cx="126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Nemico</a:t>
            </a: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5556D08F-2C71-8368-A1CF-4C7FDA79CDC1}"/>
              </a:ext>
            </a:extLst>
          </p:cNvPr>
          <p:cNvSpPr/>
          <p:nvPr/>
        </p:nvSpPr>
        <p:spPr>
          <a:xfrm>
            <a:off x="5881834" y="3400640"/>
            <a:ext cx="624348" cy="407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829AF93-B1C6-008E-AB92-47A74BDA9105}"/>
              </a:ext>
            </a:extLst>
          </p:cNvPr>
          <p:cNvCxnSpPr>
            <a:cxnSpLocks/>
          </p:cNvCxnSpPr>
          <p:nvPr/>
        </p:nvCxnSpPr>
        <p:spPr>
          <a:xfrm flipH="1">
            <a:off x="2742610" y="3694471"/>
            <a:ext cx="3170276" cy="1461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30CFC6CB-CD34-68A3-B086-F7911E987F48}"/>
              </a:ext>
            </a:extLst>
          </p:cNvPr>
          <p:cNvSpPr txBox="1"/>
          <p:nvPr/>
        </p:nvSpPr>
        <p:spPr>
          <a:xfrm>
            <a:off x="1900370" y="5098706"/>
            <a:ext cx="126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Player</a:t>
            </a: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DC00ACC4-F4B0-96ED-79F4-3418E1667FBC}"/>
              </a:ext>
            </a:extLst>
          </p:cNvPr>
          <p:cNvSpPr/>
          <p:nvPr/>
        </p:nvSpPr>
        <p:spPr>
          <a:xfrm>
            <a:off x="8291846" y="2295820"/>
            <a:ext cx="624348" cy="407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53DB74BE-76E7-9C53-E98F-3FA287F3B473}"/>
              </a:ext>
            </a:extLst>
          </p:cNvPr>
          <p:cNvCxnSpPr>
            <a:cxnSpLocks/>
          </p:cNvCxnSpPr>
          <p:nvPr/>
        </p:nvCxnSpPr>
        <p:spPr>
          <a:xfrm>
            <a:off x="8881579" y="2582220"/>
            <a:ext cx="788374" cy="2281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EB410123-769D-1479-F803-A548205DA325}"/>
              </a:ext>
            </a:extLst>
          </p:cNvPr>
          <p:cNvSpPr txBox="1"/>
          <p:nvPr/>
        </p:nvSpPr>
        <p:spPr>
          <a:xfrm>
            <a:off x="9749854" y="2497116"/>
            <a:ext cx="126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Aumento difesa</a:t>
            </a:r>
          </a:p>
        </p:txBody>
      </p:sp>
    </p:spTree>
    <p:extLst>
      <p:ext uri="{BB962C8B-B14F-4D97-AF65-F5344CB8AC3E}">
        <p14:creationId xmlns:p14="http://schemas.microsoft.com/office/powerpoint/2010/main" val="3092689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Gioco («</a:t>
            </a:r>
            <a:r>
              <a:rPr lang="it-IT" sz="4000" b="1" dirty="0" err="1">
                <a:cs typeface="Calibri"/>
              </a:rPr>
              <a:t>ScenaMappa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Prima di descrivere gli oggetti principali presenti nel gioco, si è partiti dal generare la mappa. Essa è composta da stanze quadrate comunicanti tutte uguali (fatta eccezione per l’apertura delle porte) ed è stata fatta in modo da essere generata </a:t>
            </a:r>
            <a:r>
              <a:rPr lang="it-IT" sz="2000" dirty="0" err="1">
                <a:cs typeface="Calibri"/>
              </a:rPr>
              <a:t>randomicamente</a:t>
            </a:r>
            <a:r>
              <a:rPr lang="it-IT" sz="2000" dirty="0">
                <a:cs typeface="Calibri"/>
              </a:rPr>
              <a:t> ad ogni </a:t>
            </a:r>
            <a:r>
              <a:rPr lang="it-IT" sz="2000" dirty="0" err="1">
                <a:cs typeface="Calibri"/>
              </a:rPr>
              <a:t>run</a:t>
            </a:r>
            <a:r>
              <a:rPr lang="it-IT" sz="2000" dirty="0">
                <a:cs typeface="Calibri"/>
              </a:rPr>
              <a:t>, inoltre il numero delle stanze aumenta all’aumentare del livello:</a:t>
            </a: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15</a:t>
            </a:fld>
            <a:endParaRPr lang="it-IT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F3CD2DAE-6AEB-0CA4-31E4-FB637269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6" t="36296" r="26250" b="32297"/>
          <a:stretch/>
        </p:blipFill>
        <p:spPr>
          <a:xfrm>
            <a:off x="2499590" y="3145170"/>
            <a:ext cx="8056880" cy="21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5386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Gioco («</a:t>
            </a:r>
            <a:r>
              <a:rPr lang="it-IT" sz="4000" b="1" dirty="0" err="1">
                <a:cs typeface="Calibri"/>
              </a:rPr>
              <a:t>ScenaMappa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La mappa poi è stata popolata dai vari oggetti creati: food, soda, monete, life, ostacoli vari, i due power-up ATK e DEF ed, ovviamente, i nemici:</a:t>
            </a: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r>
              <a:rPr lang="it-IT" sz="2000" dirty="0">
                <a:cs typeface="Calibri"/>
              </a:rPr>
              <a:t>Ognuno di questi </a:t>
            </a:r>
            <a:r>
              <a:rPr lang="it-IT" sz="2000" dirty="0" err="1">
                <a:cs typeface="Calibri"/>
              </a:rPr>
              <a:t>GameObject</a:t>
            </a:r>
            <a:r>
              <a:rPr lang="it-IT" sz="2000" dirty="0">
                <a:cs typeface="Calibri"/>
              </a:rPr>
              <a:t> è dotato di una sua tag specifica, di una Sprite </a:t>
            </a:r>
            <a:r>
              <a:rPr lang="it-IT" sz="2000" dirty="0" err="1">
                <a:cs typeface="Calibri"/>
              </a:rPr>
              <a:t>Renderer</a:t>
            </a:r>
            <a:r>
              <a:rPr lang="it-IT" sz="2000" dirty="0">
                <a:cs typeface="Calibri"/>
              </a:rPr>
              <a:t> per poter aggiungergli una forma, di un BoxCollider2D in grado di gestire le interazioni (es: vengono raccolti se il player ci passa sopra) e di un RigidBody2D per fargli assumere una certa dinamica.</a:t>
            </a:r>
          </a:p>
          <a:p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16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100966A-9CCF-31E2-263C-20D280F79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" t="41630" r="2917" b="38815"/>
          <a:stretch/>
        </p:blipFill>
        <p:spPr>
          <a:xfrm>
            <a:off x="830766" y="2649925"/>
            <a:ext cx="10530468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0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5436684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Gioco («</a:t>
            </a:r>
            <a:r>
              <a:rPr lang="it-IT" sz="4000" b="1" dirty="0" err="1">
                <a:cs typeface="Calibri"/>
              </a:rPr>
              <a:t>ScenaMappa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Di seguito, i </a:t>
            </a:r>
            <a:r>
              <a:rPr lang="it-IT" sz="2000" dirty="0" err="1">
                <a:cs typeface="Calibri"/>
              </a:rPr>
              <a:t>GameObject</a:t>
            </a:r>
            <a:r>
              <a:rPr lang="it-IT" sz="2000" dirty="0">
                <a:cs typeface="Calibri"/>
              </a:rPr>
              <a:t> usati ed il loro effetto:</a:t>
            </a:r>
          </a:p>
          <a:p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>
                <a:cs typeface="Calibri"/>
              </a:rPr>
              <a:t>Player -&gt;</a:t>
            </a:r>
          </a:p>
          <a:p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>
                <a:cs typeface="Calibri"/>
              </a:rPr>
              <a:t>Food </a:t>
            </a:r>
            <a:r>
              <a:rPr lang="it-IT" sz="2000" dirty="0">
                <a:cs typeface="Calibri"/>
              </a:rPr>
              <a:t>(+10HP, +11pnt) -&gt;</a:t>
            </a:r>
          </a:p>
          <a:p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>
                <a:cs typeface="Calibri"/>
              </a:rPr>
              <a:t>Soda (+11pnt) -&gt;</a:t>
            </a:r>
          </a:p>
          <a:p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>
                <a:cs typeface="Calibri"/>
              </a:rPr>
              <a:t>Money -&gt;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>
                <a:cs typeface="Calibri"/>
              </a:rPr>
              <a:t>Life (+20HP) -&gt;</a:t>
            </a:r>
          </a:p>
          <a:p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 err="1">
                <a:cs typeface="Calibri"/>
              </a:rPr>
              <a:t>AtkUP</a:t>
            </a:r>
            <a:r>
              <a:rPr lang="it-IT" sz="2000" i="1" dirty="0">
                <a:cs typeface="Calibri"/>
              </a:rPr>
              <a:t> (+3ATK) -&gt;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17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359E7D-0096-334F-06F8-8530E540B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44" y="2096252"/>
            <a:ext cx="533407" cy="5197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6EEB98B-42E1-527F-7787-CE2BDDDD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2780319"/>
            <a:ext cx="507370" cy="4476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FF6A3EB-ED22-EBBB-15A3-4A5D7258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991" y="3390745"/>
            <a:ext cx="561978" cy="5307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610EC89-6FF1-E2E3-128F-693FA667D1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-7391" r="13845" b="-301"/>
          <a:stretch/>
        </p:blipFill>
        <p:spPr>
          <a:xfrm>
            <a:off x="2376350" y="4009537"/>
            <a:ext cx="378580" cy="4445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9CD81C6-6DD0-5E9E-BA17-82ED953CE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731" y="4596002"/>
            <a:ext cx="622306" cy="46672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CE16839-1A47-6E7E-DC12-643BD3858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428" y="5145572"/>
            <a:ext cx="419104" cy="55880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720944A-F637-37AB-B58F-98187948E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2307" y="1930173"/>
            <a:ext cx="285753" cy="68580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ED27099-05AD-4B1F-C28D-8F0F3C183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1871" y="2780319"/>
            <a:ext cx="519255" cy="67310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4CE4456-5EC1-A2A2-9121-77C182D71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0415" y="4004856"/>
            <a:ext cx="533405" cy="79022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6E9507E-76AD-AA7B-6EAE-03DC2F7CD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5969" y="2764356"/>
            <a:ext cx="482171" cy="74334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06A8A0C-8928-1ED1-1780-F722ABF744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2644" y="5424974"/>
            <a:ext cx="456964" cy="391683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6E9B90A-698F-3A86-2F78-4BB86438526B}"/>
              </a:ext>
            </a:extLst>
          </p:cNvPr>
          <p:cNvSpPr txBox="1"/>
          <p:nvPr/>
        </p:nvSpPr>
        <p:spPr>
          <a:xfrm>
            <a:off x="6859747" y="2106482"/>
            <a:ext cx="492267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 err="1">
                <a:cs typeface="Calibri"/>
              </a:rPr>
              <a:t>DefUP</a:t>
            </a:r>
            <a:r>
              <a:rPr lang="it-IT" sz="2000" i="1" dirty="0">
                <a:cs typeface="Calibri"/>
              </a:rPr>
              <a:t> (-1ATK nemici) -&gt;</a:t>
            </a:r>
          </a:p>
          <a:p>
            <a:endParaRPr lang="it-IT" sz="2000" i="1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 err="1">
                <a:cs typeface="Calibri"/>
              </a:rPr>
              <a:t>Orc</a:t>
            </a:r>
            <a:r>
              <a:rPr lang="it-IT" sz="2000" i="1" dirty="0">
                <a:cs typeface="Calibri"/>
              </a:rPr>
              <a:t> -&gt; </a:t>
            </a:r>
          </a:p>
          <a:p>
            <a:endParaRPr lang="it-IT" sz="2000" i="1" dirty="0">
              <a:cs typeface="Calibri"/>
            </a:endParaRPr>
          </a:p>
          <a:p>
            <a:endParaRPr lang="it-IT" sz="2000" i="1" dirty="0">
              <a:cs typeface="Calibri"/>
            </a:endParaRPr>
          </a:p>
          <a:p>
            <a:endParaRPr lang="it-IT" sz="2000" i="1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 err="1">
                <a:cs typeface="Calibri"/>
              </a:rPr>
              <a:t>Demon</a:t>
            </a:r>
            <a:r>
              <a:rPr lang="it-IT" sz="2000" i="1" dirty="0">
                <a:cs typeface="Calibri"/>
              </a:rPr>
              <a:t> -&gt;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i="1" dirty="0">
              <a:cs typeface="Calibri"/>
            </a:endParaRPr>
          </a:p>
          <a:p>
            <a:endParaRPr lang="it-IT" sz="2000" i="1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>
                <a:cs typeface="Calibri"/>
              </a:rPr>
              <a:t>Exit -&gt;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9250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Gioco («</a:t>
            </a:r>
            <a:r>
              <a:rPr lang="it-IT" sz="4000" b="1" dirty="0" err="1">
                <a:cs typeface="Calibri"/>
              </a:rPr>
              <a:t>ScenaMappa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Le scritte Score, </a:t>
            </a:r>
            <a:r>
              <a:rPr lang="it-IT" sz="2000" dirty="0" err="1">
                <a:cs typeface="Calibri"/>
              </a:rPr>
              <a:t>Highscore</a:t>
            </a:r>
            <a:r>
              <a:rPr lang="it-IT" sz="2000" dirty="0">
                <a:cs typeface="Calibri"/>
              </a:rPr>
              <a:t>, </a:t>
            </a:r>
            <a:r>
              <a:rPr lang="it-IT" sz="2000" dirty="0" err="1">
                <a:cs typeface="Calibri"/>
              </a:rPr>
              <a:t>Enemies</a:t>
            </a:r>
            <a:r>
              <a:rPr lang="it-IT" sz="2000" dirty="0">
                <a:cs typeface="Calibri"/>
              </a:rPr>
              <a:t> e Money vengono aggiornate di volta in volta</a:t>
            </a: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r>
              <a:rPr lang="it-IT" sz="2000" dirty="0">
                <a:cs typeface="Calibri"/>
              </a:rPr>
              <a:t>attraverso:</a:t>
            </a:r>
          </a:p>
          <a:p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18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B29CFE0-7594-3164-D5C9-05FE86053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17" t="28922" r="24250" b="61826"/>
          <a:stretch/>
        </p:blipFill>
        <p:spPr>
          <a:xfrm>
            <a:off x="3065244" y="2107785"/>
            <a:ext cx="6209665" cy="63451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D1A42D3-B7AD-56E9-26B3-39726988A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4" t="29710" r="51740" b="12318"/>
          <a:stretch/>
        </p:blipFill>
        <p:spPr>
          <a:xfrm>
            <a:off x="4296546" y="3231054"/>
            <a:ext cx="3598907" cy="28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5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Gioco («</a:t>
            </a:r>
            <a:r>
              <a:rPr lang="it-IT" sz="4000" b="1" dirty="0" err="1">
                <a:cs typeface="Calibri"/>
              </a:rPr>
              <a:t>ScenaMappa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dirty="0">
              <a:cs typeface="Calibri"/>
            </a:endParaRPr>
          </a:p>
          <a:p>
            <a:r>
              <a:rPr lang="it-IT" sz="2000" dirty="0">
                <a:cs typeface="Calibri"/>
              </a:rPr>
              <a:t>Per gestire le interazioni player-oggetti, è stato creato un metodo basato sui tag (nella figura di seguito sono mostrati solamente alcuni casi…):</a:t>
            </a: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19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2475F16-4401-2914-454D-E538BAF9F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t="17508" r="44831" b="35721"/>
          <a:stretch/>
        </p:blipFill>
        <p:spPr>
          <a:xfrm>
            <a:off x="3007360" y="2723515"/>
            <a:ext cx="6177280" cy="32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98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503984" cy="5584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Caratteristiche generali</a:t>
            </a:r>
          </a:p>
          <a:p>
            <a:endParaRPr lang="it-IT" sz="2000" b="1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it-IT" sz="2000" i="1" dirty="0" err="1">
                <a:cs typeface="Calibri"/>
              </a:rPr>
              <a:t>Dungeons</a:t>
            </a:r>
            <a:r>
              <a:rPr lang="it-IT" sz="2000" i="1" dirty="0">
                <a:cs typeface="Calibri"/>
              </a:rPr>
              <a:t> King </a:t>
            </a:r>
            <a:r>
              <a:rPr lang="it-IT" sz="2000" dirty="0">
                <a:cs typeface="Calibri"/>
              </a:rPr>
              <a:t>è un videogame in 2D appartenente alla categoria </a:t>
            </a:r>
            <a:r>
              <a:rPr lang="it-IT" sz="2000" i="1" dirty="0" err="1">
                <a:cs typeface="Calibri"/>
              </a:rPr>
              <a:t>rogue</a:t>
            </a:r>
            <a:r>
              <a:rPr lang="it-IT" sz="2000" i="1" dirty="0">
                <a:cs typeface="Calibri"/>
              </a:rPr>
              <a:t>-lite (</a:t>
            </a:r>
            <a:r>
              <a:rPr lang="it-IT" sz="2000" dirty="0">
                <a:cs typeface="Calibri"/>
              </a:rPr>
              <a:t>sottogenere dei videogiochi di ruolo), le cui caratteristiche principali sono la generazione random di nemici, oggetti e livelli ad ogni </a:t>
            </a:r>
            <a:r>
              <a:rPr lang="it-IT" sz="2000" dirty="0" err="1">
                <a:cs typeface="Calibri"/>
              </a:rPr>
              <a:t>run</a:t>
            </a:r>
            <a:r>
              <a:rPr lang="it-IT" sz="2000" dirty="0">
                <a:cs typeface="Calibri"/>
              </a:rPr>
              <a:t> e la persistenza di elementi collezionati (es: monete) anche dopo il "game over".</a:t>
            </a:r>
          </a:p>
          <a:p>
            <a:pPr>
              <a:lnSpc>
                <a:spcPct val="150000"/>
              </a:lnSpc>
            </a:pPr>
            <a:r>
              <a:rPr lang="it-IT" sz="2000" dirty="0">
                <a:cs typeface="Calibri"/>
              </a:rPr>
              <a:t>Nello specifico, </a:t>
            </a:r>
            <a:r>
              <a:rPr lang="it-IT" sz="2000" dirty="0" err="1">
                <a:cs typeface="Calibri"/>
              </a:rPr>
              <a:t>Dungeons</a:t>
            </a:r>
            <a:r>
              <a:rPr lang="it-IT" sz="2000" dirty="0">
                <a:cs typeface="Calibri"/>
              </a:rPr>
              <a:t> King è ambientato in sotterranei dove il player si deve destreggiare tra mostriciattoli di vario tipo e grandezza, orchi e troll pronti ad annientarlo; sul suo cammino troverà monete collezionabili, pozioni curative, cibo e ricariche energetiche per aiutarlo nell'impresa.</a:t>
            </a:r>
          </a:p>
          <a:p>
            <a:pPr>
              <a:lnSpc>
                <a:spcPct val="150000"/>
              </a:lnSpc>
            </a:pPr>
            <a:r>
              <a:rPr lang="it-IT" sz="2000" dirty="0">
                <a:cs typeface="Calibri"/>
              </a:rPr>
              <a:t>Inoltre, potrà contare di power-up sparsi qua e là in grado di aumentare il suo attacco o la sua difesa; oltre a ciò, se le cose dovessero mettersi male, potrà sempre contare sul dash che gli permetterà di muoversi velocemente tra gli oscuri sotterranei e di alcuni potenziamenti permanenti.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FC41EA-FC2C-6102-6D4B-D2A9F638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894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Gioco («</a:t>
            </a:r>
            <a:r>
              <a:rPr lang="it-IT" sz="4000" b="1" dirty="0" err="1">
                <a:cs typeface="Calibri"/>
              </a:rPr>
              <a:t>ScenaMappa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dirty="0">
              <a:cs typeface="Calibri"/>
            </a:endParaRPr>
          </a:p>
          <a:p>
            <a:r>
              <a:rPr lang="it-IT" sz="2000" dirty="0">
                <a:cs typeface="Calibri"/>
              </a:rPr>
              <a:t>Per mettere in pausa il gioco, basterà cliccare il tasto ESC per far apparire il seguente pannello:</a:t>
            </a: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r>
              <a:rPr lang="it-IT" sz="2000" dirty="0">
                <a:cs typeface="Calibri"/>
              </a:rPr>
              <a:t>Il gioco verrà freezato, e si permetterà all’utente di proseguire la partita (</a:t>
            </a:r>
            <a:r>
              <a:rPr lang="it-IT" sz="2000" dirty="0" err="1">
                <a:cs typeface="Calibri"/>
              </a:rPr>
              <a:t>Resume</a:t>
            </a:r>
            <a:r>
              <a:rPr lang="it-IT" sz="2000" dirty="0">
                <a:cs typeface="Calibri"/>
              </a:rPr>
              <a:t>) o di tornare direttamente al menù principale (</a:t>
            </a:r>
            <a:r>
              <a:rPr lang="it-IT" sz="2000" dirty="0" err="1">
                <a:cs typeface="Calibri"/>
              </a:rPr>
              <a:t>Quit</a:t>
            </a:r>
            <a:r>
              <a:rPr lang="it-IT" sz="2000" dirty="0">
                <a:cs typeface="Calibri"/>
              </a:rPr>
              <a:t>) senza salvare i progressi.</a:t>
            </a:r>
          </a:p>
          <a:p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20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45B117-9366-A80C-D765-B5E44C2F1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7" t="29193" r="24667" b="21825"/>
          <a:stretch/>
        </p:blipFill>
        <p:spPr>
          <a:xfrm>
            <a:off x="4882606" y="2181797"/>
            <a:ext cx="5260032" cy="28604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1DA3B05-88E3-3225-6C33-FAFD4CAA7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4" t="20144" r="62377" b="12737"/>
          <a:stretch/>
        </p:blipFill>
        <p:spPr>
          <a:xfrm>
            <a:off x="1025914" y="2181797"/>
            <a:ext cx="2412948" cy="2860416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C4B8E416-D82E-FD4E-8AAE-646D89628BC2}"/>
              </a:ext>
            </a:extLst>
          </p:cNvPr>
          <p:cNvSpPr/>
          <p:nvPr/>
        </p:nvSpPr>
        <p:spPr>
          <a:xfrm>
            <a:off x="3676851" y="3301465"/>
            <a:ext cx="943275" cy="616017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663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Gioco («</a:t>
            </a:r>
            <a:r>
              <a:rPr lang="it-IT" sz="4000" b="1" dirty="0" err="1">
                <a:cs typeface="Calibri"/>
              </a:rPr>
              <a:t>ScenaMappa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dirty="0">
              <a:cs typeface="Calibri"/>
            </a:endParaRPr>
          </a:p>
          <a:p>
            <a:r>
              <a:rPr lang="it-IT" sz="2000" dirty="0">
                <a:cs typeface="Calibri"/>
              </a:rPr>
              <a:t>Per gestire le interazioni player-nemici invece:</a:t>
            </a: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21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1BB94A1-52CB-95C8-78A7-AE62A39F2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4" t="39111" r="49333" b="38518"/>
          <a:stretch/>
        </p:blipFill>
        <p:spPr>
          <a:xfrm>
            <a:off x="6096000" y="2619187"/>
            <a:ext cx="5346514" cy="15341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87ACB4A-3C4A-6DD1-FCA2-6AC29E5A3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4" t="17037" r="18796" b="11407"/>
          <a:stretch/>
        </p:blipFill>
        <p:spPr>
          <a:xfrm>
            <a:off x="1025914" y="2619187"/>
            <a:ext cx="4381314" cy="2601987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A3FC6BCB-FBFD-A61D-104D-9CFC7AF33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15" t="52889" r="66332" b="26667"/>
          <a:stretch/>
        </p:blipFill>
        <p:spPr>
          <a:xfrm>
            <a:off x="6096000" y="4256892"/>
            <a:ext cx="2550161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Gioco («</a:t>
            </a:r>
            <a:r>
              <a:rPr lang="it-IT" sz="4000" b="1" dirty="0" err="1">
                <a:cs typeface="Calibri"/>
              </a:rPr>
              <a:t>ScenaMappa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I nemici </a:t>
            </a:r>
            <a:r>
              <a:rPr lang="it-IT" sz="2000" dirty="0" err="1">
                <a:cs typeface="Calibri"/>
              </a:rPr>
              <a:t>spawnano</a:t>
            </a:r>
            <a:r>
              <a:rPr lang="it-IT" sz="2000" dirty="0">
                <a:cs typeface="Calibri"/>
              </a:rPr>
              <a:t> in numero crescente al livello: per poter accedere al livello successivo, il player deve eliminarli tutti, altrimenti resterà bloccato e verrà aiutato dalla bussola in alto a destra per scovare i nemici rimanenti: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22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A837A1-B5C8-46FC-0F24-4EA6E4EA4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3" t="22963" r="44084" b="15852"/>
          <a:stretch/>
        </p:blipFill>
        <p:spPr>
          <a:xfrm>
            <a:off x="906966" y="2737297"/>
            <a:ext cx="4980754" cy="343988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F693B5-80D9-5508-1C23-A48B107DD012}"/>
              </a:ext>
            </a:extLst>
          </p:cNvPr>
          <p:cNvSpPr txBox="1"/>
          <p:nvPr/>
        </p:nvSpPr>
        <p:spPr>
          <a:xfrm>
            <a:off x="6728274" y="2737297"/>
            <a:ext cx="4051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Una volta terminato il check, al centro della mappa (posizione (0,0)) apparirà il portale EXIT per il prossimo livello: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BAB2955-EEF9-826E-57E9-7C24A3D81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34" t="46815" r="41833" b="40788"/>
          <a:stretch/>
        </p:blipFill>
        <p:spPr>
          <a:xfrm>
            <a:off x="8063772" y="4199036"/>
            <a:ext cx="1380490" cy="14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57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Game Over («</a:t>
            </a:r>
            <a:r>
              <a:rPr lang="it-IT" sz="4000" b="1" dirty="0" err="1">
                <a:cs typeface="Calibri"/>
              </a:rPr>
              <a:t>GameOver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Non appena la barra della vita arriva a 0, si aprirà un pannello denominato Shop in cui sarà possibile scegliere tre potenziamenti (ATK, DEF, SPEED) al costo di 10 monete ciascuno. Questi potenziamenti saranno attivi anche nella </a:t>
            </a:r>
            <a:r>
              <a:rPr lang="it-IT" sz="2000" dirty="0" err="1">
                <a:cs typeface="Calibri"/>
              </a:rPr>
              <a:t>run</a:t>
            </a:r>
            <a:r>
              <a:rPr lang="it-IT" sz="2000" dirty="0">
                <a:cs typeface="Calibri"/>
              </a:rPr>
              <a:t> successiva: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23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D7DA6D1-6D7D-23B5-30EA-4CBEED095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75" t="35797" r="37717" b="28985"/>
          <a:stretch/>
        </p:blipFill>
        <p:spPr>
          <a:xfrm>
            <a:off x="7235790" y="2830349"/>
            <a:ext cx="3506003" cy="303188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6CA4126-C7B5-4916-C575-70BB86257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3" t="29565" r="29892" b="26226"/>
          <a:stretch/>
        </p:blipFill>
        <p:spPr>
          <a:xfrm>
            <a:off x="830766" y="2830349"/>
            <a:ext cx="4820165" cy="3031882"/>
          </a:xfrm>
          <a:prstGeom prst="rect">
            <a:avLst/>
          </a:prstGeom>
        </p:spPr>
      </p:pic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2BDBA9A3-8CB4-D4B4-4857-44873A255F0D}"/>
              </a:ext>
            </a:extLst>
          </p:cNvPr>
          <p:cNvSpPr/>
          <p:nvPr/>
        </p:nvSpPr>
        <p:spPr>
          <a:xfrm>
            <a:off x="6010275" y="3971925"/>
            <a:ext cx="771525" cy="60007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026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Game Over («</a:t>
            </a:r>
            <a:r>
              <a:rPr lang="it-IT" sz="4000" b="1" dirty="0" err="1">
                <a:cs typeface="Calibri"/>
              </a:rPr>
              <a:t>GameOver</a:t>
            </a:r>
            <a:r>
              <a:rPr lang="it-IT" sz="4000" b="1" dirty="0">
                <a:cs typeface="Calibri"/>
              </a:rPr>
              <a:t>»)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Successivamente, si attiva il metodo </a:t>
            </a:r>
            <a:r>
              <a:rPr lang="it-IT" sz="2000" i="1" dirty="0">
                <a:cs typeface="Calibri"/>
              </a:rPr>
              <a:t>die():</a:t>
            </a:r>
          </a:p>
          <a:p>
            <a:endParaRPr lang="it-IT" sz="2000" i="1" dirty="0">
              <a:cs typeface="Calibri"/>
            </a:endParaRPr>
          </a:p>
          <a:p>
            <a:endParaRPr lang="it-IT" sz="2000" i="1" dirty="0">
              <a:cs typeface="Calibri"/>
            </a:endParaRPr>
          </a:p>
          <a:p>
            <a:endParaRPr lang="it-IT" sz="2000" i="1" dirty="0">
              <a:cs typeface="Calibri"/>
            </a:endParaRPr>
          </a:p>
          <a:p>
            <a:endParaRPr lang="it-IT" sz="2000" i="1" dirty="0">
              <a:cs typeface="Calibri"/>
            </a:endParaRPr>
          </a:p>
          <a:p>
            <a:endParaRPr lang="it-IT" sz="2000" i="1" dirty="0">
              <a:cs typeface="Calibri"/>
            </a:endParaRPr>
          </a:p>
          <a:p>
            <a:r>
              <a:rPr lang="it-IT" sz="2000" dirty="0">
                <a:cs typeface="Calibri"/>
              </a:rPr>
              <a:t>che a sua volta farà entrare il gioco in </a:t>
            </a:r>
            <a:r>
              <a:rPr lang="it-IT" sz="2000" dirty="0" err="1">
                <a:cs typeface="Calibri"/>
              </a:rPr>
              <a:t>GameOver</a:t>
            </a:r>
            <a:r>
              <a:rPr lang="it-IT" sz="2000" dirty="0">
                <a:cs typeface="Calibri"/>
              </a:rPr>
              <a:t>, che mostrerà una sintesi di ciò che è stato fatto in partita:</a:t>
            </a:r>
            <a:r>
              <a:rPr lang="it-IT" sz="2000" i="1" dirty="0">
                <a:cs typeface="Calibri"/>
              </a:rPr>
              <a:t> </a:t>
            </a:r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24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A59A27-3023-7407-1FB0-44A68E211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8" t="33123" r="67948" b="55228"/>
          <a:stretch/>
        </p:blipFill>
        <p:spPr>
          <a:xfrm>
            <a:off x="4138863" y="2194560"/>
            <a:ext cx="3609474" cy="91059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B1BD930-35E7-0AE9-79BF-02B59996A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84" t="28632" r="24921" b="20982"/>
          <a:stretch/>
        </p:blipFill>
        <p:spPr>
          <a:xfrm>
            <a:off x="4138863" y="3984861"/>
            <a:ext cx="3609474" cy="20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83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40291" y="598449"/>
            <a:ext cx="1033532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Suoni</a:t>
            </a:r>
          </a:p>
          <a:p>
            <a:endParaRPr lang="it-IT" sz="2400" b="1" dirty="0">
              <a:cs typeface="Calibri"/>
            </a:endParaRPr>
          </a:p>
          <a:p>
            <a:r>
              <a:rPr lang="it-IT" sz="2000" dirty="0">
                <a:cs typeface="Calibri"/>
              </a:rPr>
              <a:t>Infine, sono stati aggiunti alcuni suoni.  Sono state estratte alcune clip da pacchetti </a:t>
            </a:r>
            <a:r>
              <a:rPr lang="it-IT" sz="2000" dirty="0" err="1">
                <a:cs typeface="Calibri"/>
              </a:rPr>
              <a:t>pre</a:t>
            </a:r>
            <a:r>
              <a:rPr lang="it-IT" sz="2000" dirty="0">
                <a:cs typeface="Calibri"/>
              </a:rPr>
              <a:t>-esistenti di tracce audio per generare suono al momento del click su un </a:t>
            </a:r>
            <a:r>
              <a:rPr lang="it-IT" sz="2000" dirty="0" err="1">
                <a:cs typeface="Calibri"/>
              </a:rPr>
              <a:t>button</a:t>
            </a:r>
            <a:r>
              <a:rPr lang="it-IT" sz="2000" dirty="0">
                <a:cs typeface="Calibri"/>
              </a:rPr>
              <a:t>, quando vengono raccolti i vari oggetti, quando il player attacca, oltre che musiche di sottofondo sul menù, sul gioco e nel momento del game over: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D586CF-1306-E77A-8B40-17048F032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18406" r="58016" b="37246"/>
          <a:stretch/>
        </p:blipFill>
        <p:spPr>
          <a:xfrm>
            <a:off x="966737" y="3005489"/>
            <a:ext cx="4661452" cy="3041373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52CC02DA-F754-38AE-9552-D51E94E469D2}"/>
              </a:ext>
            </a:extLst>
          </p:cNvPr>
          <p:cNvSpPr/>
          <p:nvPr/>
        </p:nvSpPr>
        <p:spPr>
          <a:xfrm>
            <a:off x="5886450" y="4152900"/>
            <a:ext cx="1028700" cy="56197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901307-466D-4ACA-3256-12071FD04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9" t="29306" r="57500" b="51111"/>
          <a:stretch/>
        </p:blipFill>
        <p:spPr>
          <a:xfrm>
            <a:off x="7377061" y="3572792"/>
            <a:ext cx="4214863" cy="1343026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494632AB-D344-D72A-B80A-ACEC263F9286}"/>
              </a:ext>
            </a:extLst>
          </p:cNvPr>
          <p:cNvSpPr/>
          <p:nvPr/>
        </p:nvSpPr>
        <p:spPr>
          <a:xfrm>
            <a:off x="7715250" y="4432608"/>
            <a:ext cx="2590799" cy="2822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6294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56461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Risultati ottenuti</a:t>
            </a:r>
            <a:endParaRPr lang="it-IT" dirty="0"/>
          </a:p>
          <a:p>
            <a:endParaRPr lang="it-IT" sz="2000" b="1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Videogame </a:t>
            </a:r>
            <a:r>
              <a:rPr lang="it-IT" sz="2000" dirty="0" err="1">
                <a:cs typeface="Calibri"/>
              </a:rPr>
              <a:t>Rogue</a:t>
            </a:r>
            <a:r>
              <a:rPr lang="it-IT" sz="2000" dirty="0">
                <a:cs typeface="Calibri"/>
              </a:rPr>
              <a:t>-Lite in 2D per PC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Menù principale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Menù di pausa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Game Over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Shop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UI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Musica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Animazioni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Power 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SFX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880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Sviluppi futuri</a:t>
            </a:r>
          </a:p>
          <a:p>
            <a:endParaRPr lang="it-IT" sz="2400" b="1" dirty="0">
              <a:cs typeface="Calibri"/>
            </a:endParaRPr>
          </a:p>
          <a:p>
            <a:endParaRPr lang="it-IT" sz="2400" b="1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cs typeface="Calibri"/>
              </a:rPr>
              <a:t>Personalizzazione iniziale del personaggio</a:t>
            </a:r>
          </a:p>
          <a:p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cs typeface="Calibri"/>
              </a:rPr>
              <a:t>Aggiunta di armi e munizioni</a:t>
            </a:r>
          </a:p>
          <a:p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cs typeface="Calibri"/>
              </a:rPr>
              <a:t>Aggiunta di effetti grafici</a:t>
            </a:r>
          </a:p>
          <a:p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cs typeface="Calibri"/>
              </a:rPr>
              <a:t>Generazione random di mappe diverse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cs typeface="Calibri"/>
              </a:rPr>
              <a:t>Touch controls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cs typeface="Calibri"/>
            </a:endParaRPr>
          </a:p>
          <a:p>
            <a:endParaRPr lang="it-IT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538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14911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Video demo</a:t>
            </a:r>
          </a:p>
          <a:p>
            <a:endParaRPr lang="it-IT" sz="2400" b="1" dirty="0">
              <a:cs typeface="Calibri"/>
            </a:endParaRPr>
          </a:p>
          <a:p>
            <a:pPr>
              <a:lnSpc>
                <a:spcPct val="150000"/>
              </a:lnSpc>
            </a:pPr>
            <a:endParaRPr lang="it-IT" sz="2000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8D67177-D85E-E392-727B-868E6071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90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5184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Asset</a:t>
            </a:r>
          </a:p>
          <a:p>
            <a:endParaRPr lang="it-IT" sz="2400" b="1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cs typeface="Calibri"/>
              </a:rPr>
              <a:t>Dungeon </a:t>
            </a:r>
            <a:r>
              <a:rPr lang="it-IT" sz="2000" dirty="0" err="1">
                <a:cs typeface="Calibri"/>
              </a:rPr>
              <a:t>Tileset</a:t>
            </a:r>
            <a:r>
              <a:rPr lang="it-IT" sz="2000" dirty="0">
                <a:cs typeface="Calibri"/>
              </a:rPr>
              <a:t> v1.4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cs typeface="Calibri"/>
              </a:rPr>
              <a:t>Swordsman</a:t>
            </a:r>
            <a:r>
              <a:rPr lang="it-IT" sz="2000" dirty="0">
                <a:cs typeface="Calibri"/>
              </a:rPr>
              <a:t> </a:t>
            </a:r>
            <a:r>
              <a:rPr lang="it-IT" sz="2000" dirty="0" err="1">
                <a:cs typeface="Calibri"/>
              </a:rPr>
              <a:t>Tileset</a:t>
            </a:r>
            <a:endParaRPr lang="it-IT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cs typeface="Calibri"/>
              </a:rPr>
              <a:t>RPG Music Starter Pack</a:t>
            </a:r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B7315DF-6DAF-26AB-8906-6DB8A8D2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543" y="1458296"/>
            <a:ext cx="4806174" cy="4687829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C7D3B3EB-E28E-D9C1-B9D1-12AE5487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436" y="1562100"/>
            <a:ext cx="2267422" cy="41148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0C1536-4C50-A607-3F93-AECB38FF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44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30766" y="598449"/>
            <a:ext cx="10335320" cy="33378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Struttura del videogioco</a:t>
            </a:r>
            <a:endParaRPr lang="it-IT" dirty="0"/>
          </a:p>
          <a:p>
            <a:endParaRPr lang="it-IT" sz="2400" b="1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it-IT" sz="2000" dirty="0" err="1">
                <a:cs typeface="Calibri"/>
              </a:rPr>
              <a:t>Dungeons</a:t>
            </a:r>
            <a:r>
              <a:rPr lang="it-IT" sz="2000" dirty="0">
                <a:cs typeface="Calibri"/>
              </a:rPr>
              <a:t> King consta di tre scene:</a:t>
            </a:r>
          </a:p>
          <a:p>
            <a:pPr>
              <a:lnSpc>
                <a:spcPct val="150000"/>
              </a:lnSpc>
            </a:pPr>
            <a:endParaRPr lang="it-IT" sz="2000" dirty="0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Menù principale </a:t>
            </a:r>
            <a:r>
              <a:rPr lang="it-IT" sz="2000" i="1" dirty="0">
                <a:cs typeface="Calibri"/>
              </a:rPr>
              <a:t>(«</a:t>
            </a:r>
            <a:r>
              <a:rPr lang="it-IT" sz="2000" i="1" dirty="0" err="1">
                <a:cs typeface="Calibri"/>
              </a:rPr>
              <a:t>MainMenu</a:t>
            </a:r>
            <a:r>
              <a:rPr lang="it-IT" sz="2000" i="1" dirty="0">
                <a:cs typeface="Calibri"/>
              </a:rPr>
              <a:t>»)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Gioco </a:t>
            </a:r>
            <a:r>
              <a:rPr lang="it-IT" sz="2000" i="1" dirty="0">
                <a:cs typeface="Calibri"/>
              </a:rPr>
              <a:t>(«</a:t>
            </a:r>
            <a:r>
              <a:rPr lang="it-IT" sz="2000" i="1" dirty="0" err="1">
                <a:cs typeface="Calibri"/>
              </a:rPr>
              <a:t>ScenaMappa</a:t>
            </a:r>
            <a:r>
              <a:rPr lang="it-IT" sz="2000" i="1" dirty="0">
                <a:cs typeface="Calibri"/>
              </a:rPr>
              <a:t>»)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cs typeface="Calibri"/>
              </a:rPr>
              <a:t>Game Over </a:t>
            </a:r>
            <a:r>
              <a:rPr lang="it-IT" sz="2000" i="1" dirty="0">
                <a:cs typeface="Calibri"/>
              </a:rPr>
              <a:t>(«</a:t>
            </a:r>
            <a:r>
              <a:rPr lang="it-IT" sz="2000" i="1" dirty="0" err="1">
                <a:cs typeface="Calibri"/>
              </a:rPr>
              <a:t>GameOver</a:t>
            </a:r>
            <a:r>
              <a:rPr lang="it-IT" sz="2000" i="1" dirty="0">
                <a:cs typeface="Calibri"/>
              </a:rPr>
              <a:t>»)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96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07766" y="2840906"/>
            <a:ext cx="2751862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Diagramma delle classi</a:t>
            </a:r>
            <a:endParaRPr lang="it-IT" dirty="0"/>
          </a:p>
          <a:p>
            <a:endParaRPr lang="it-IT" sz="2400" b="1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6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8D676EC-F365-CBC1-9435-59029308E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86" y="0"/>
            <a:ext cx="8079714" cy="685800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440FDA9-CE0E-3BDC-9C55-470C08F15B9B}"/>
              </a:ext>
            </a:extLst>
          </p:cNvPr>
          <p:cNvSpPr/>
          <p:nvPr/>
        </p:nvSpPr>
        <p:spPr>
          <a:xfrm>
            <a:off x="0" y="6100556"/>
            <a:ext cx="4112286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0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1162899" y="2256628"/>
            <a:ext cx="3920138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Diagramma delle sequenze</a:t>
            </a:r>
            <a:endParaRPr lang="it-IT" dirty="0"/>
          </a:p>
          <a:p>
            <a:endParaRPr lang="it-IT" sz="2400" b="1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DB37CC-B00A-5FBA-BE23-D125E159E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65" y="259761"/>
            <a:ext cx="2838950" cy="56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566551" y="1878941"/>
            <a:ext cx="272330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Diagramma delle sequenze</a:t>
            </a:r>
            <a:endParaRPr lang="it-IT" dirty="0"/>
          </a:p>
          <a:p>
            <a:endParaRPr lang="it-IT" sz="2400" b="1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8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B94F57-0B24-42DF-504A-0858B305A6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81"/>
          <a:stretch/>
        </p:blipFill>
        <p:spPr>
          <a:xfrm>
            <a:off x="4388312" y="609017"/>
            <a:ext cx="6983500" cy="509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4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AEB241-B881-1B9D-7759-F093E5E2DE8F}"/>
              </a:ext>
            </a:extLst>
          </p:cNvPr>
          <p:cNvSpPr txBox="1"/>
          <p:nvPr/>
        </p:nvSpPr>
        <p:spPr>
          <a:xfrm>
            <a:off x="818758" y="2090562"/>
            <a:ext cx="270342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b="1" dirty="0">
                <a:cs typeface="Calibri"/>
              </a:rPr>
              <a:t>Diagramma delle sequenze</a:t>
            </a:r>
            <a:endParaRPr lang="it-IT" dirty="0"/>
          </a:p>
          <a:p>
            <a:endParaRPr lang="it-IT" sz="2400" b="1" dirty="0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B2264F-0217-F917-F542-1666EEFB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4066-0AF9-49AF-AE38-6D2B321BF463}" type="slidenum">
              <a:rPr lang="it-IT" smtClean="0"/>
              <a:t>9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994A10C-E5FA-EF20-0ED8-406441F58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3" t="60631"/>
          <a:stretch/>
        </p:blipFill>
        <p:spPr>
          <a:xfrm>
            <a:off x="4190421" y="1371983"/>
            <a:ext cx="8001579" cy="350433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4618141-058D-DFD6-F693-E0C5D141F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1" r="-1" b="95434"/>
          <a:stretch/>
        </p:blipFill>
        <p:spPr>
          <a:xfrm>
            <a:off x="4393869" y="1003963"/>
            <a:ext cx="7790213" cy="4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4675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30fbeec-d3c3-466f-8866-01f9d5605a0c" xsi:nil="true"/>
    <lcf76f155ced4ddcb4097134ff3c332f xmlns="0f8ffc22-a73e-48fe-ba40-f077e17644c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103081237A4B4C93E4CE97887F21BB" ma:contentTypeVersion="13" ma:contentTypeDescription="Creare un nuovo documento." ma:contentTypeScope="" ma:versionID="b48942b4a6c2b0236686c0d0b88015b1">
  <xsd:schema xmlns:xsd="http://www.w3.org/2001/XMLSchema" xmlns:xs="http://www.w3.org/2001/XMLSchema" xmlns:p="http://schemas.microsoft.com/office/2006/metadata/properties" xmlns:ns2="0f8ffc22-a73e-48fe-ba40-f077e17644c8" xmlns:ns3="e30fbeec-d3c3-466f-8866-01f9d5605a0c" targetNamespace="http://schemas.microsoft.com/office/2006/metadata/properties" ma:root="true" ma:fieldsID="04197e700699475a646aad9e15810287" ns2:_="" ns3:_="">
    <xsd:import namespace="0f8ffc22-a73e-48fe-ba40-f077e17644c8"/>
    <xsd:import namespace="e30fbeec-d3c3-466f-8866-01f9d5605a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8ffc22-a73e-48fe-ba40-f077e17644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Tag immagine" ma:readOnly="false" ma:fieldId="{5cf76f15-5ced-4ddc-b409-7134ff3c332f}" ma:taxonomyMulti="true" ma:sspId="e03ef3db-1873-48f1-8e04-87b5542c2e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0fbeec-d3c3-466f-8866-01f9d5605a0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5c842ade-d817-4e47-8f67-25828775d5ca}" ma:internalName="TaxCatchAll" ma:showField="CatchAllData" ma:web="e30fbeec-d3c3-466f-8866-01f9d5605a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5EE698-1A02-4208-9A75-FEA855B81E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FC1E87-1927-4C3B-B416-D18007ED4DA0}">
  <ds:schemaRefs>
    <ds:schemaRef ds:uri="http://schemas.microsoft.com/office/2006/metadata/properties"/>
    <ds:schemaRef ds:uri="http://schemas.microsoft.com/office/infopath/2007/PartnerControls"/>
    <ds:schemaRef ds:uri="e30fbeec-d3c3-466f-8866-01f9d5605a0c"/>
    <ds:schemaRef ds:uri="0f8ffc22-a73e-48fe-ba40-f077e17644c8"/>
  </ds:schemaRefs>
</ds:datastoreItem>
</file>

<file path=customXml/itemProps3.xml><?xml version="1.0" encoding="utf-8"?>
<ds:datastoreItem xmlns:ds="http://schemas.openxmlformats.org/officeDocument/2006/customXml" ds:itemID="{B6D9CC16-C4F6-44C5-BE8F-3C74C5D2D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8ffc22-a73e-48fe-ba40-f077e17644c8"/>
    <ds:schemaRef ds:uri="e30fbeec-d3c3-466f-8866-01f9d5605a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1056</Words>
  <Application>Microsoft Office PowerPoint</Application>
  <PresentationFormat>Widescreen</PresentationFormat>
  <Paragraphs>240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3" baseType="lpstr">
      <vt:lpstr>Arial</vt:lpstr>
      <vt:lpstr>Bahnschrift</vt:lpstr>
      <vt:lpstr>Calibri</vt:lpstr>
      <vt:lpstr>Calibri Light</vt:lpstr>
      <vt:lpstr>Wingdings</vt:lpstr>
      <vt:lpstr>Retrospettivo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CIAVARRELLA ANTONIO</dc:creator>
  <cp:lastModifiedBy>CIAVARRELLA ANTONIO</cp:lastModifiedBy>
  <cp:revision>221</cp:revision>
  <dcterms:created xsi:type="dcterms:W3CDTF">2022-07-14T12:52:31Z</dcterms:created>
  <dcterms:modified xsi:type="dcterms:W3CDTF">2022-07-20T09:50:43Z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0x01010095103081237A4B4C93E4CE97887F21BB</vt:lpwstr>
  </property>
  <property fmtid="{D5CDD505-2E9C-101B-9397-08002B2CF9AE}" pid="3" name="MediaServiceImageTags">
    <vt:lpwstr/>
  </property>
</Properties>
</file>